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61" r:id="rId5"/>
    <p:sldId id="396" r:id="rId6"/>
    <p:sldId id="397" r:id="rId7"/>
    <p:sldId id="399" r:id="rId8"/>
    <p:sldId id="398" r:id="rId9"/>
    <p:sldId id="406" r:id="rId10"/>
    <p:sldId id="401" r:id="rId11"/>
    <p:sldId id="404" r:id="rId12"/>
    <p:sldId id="402" r:id="rId13"/>
    <p:sldId id="400" r:id="rId14"/>
    <p:sldId id="356" r:id="rId15"/>
  </p:sldIdLst>
  <p:sldSz cx="9144000" cy="6858000" type="screen4x3"/>
  <p:notesSz cx="6858000" cy="9144000"/>
  <p:embeddedFontLst>
    <p:embeddedFont>
      <p:font typeface="Berlin Type Office" panose="020B0502020203020204" pitchFamily="34" charset="0"/>
      <p:regular r:id="rId18"/>
      <p:bold r:id="rId19"/>
    </p:embeddedFont>
    <p:embeddedFont>
      <p:font typeface="Berlin Type" panose="020B0502020203020204" pitchFamily="34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542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pos="5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2" autoAdjust="0"/>
    <p:restoredTop sz="94643" autoAdjust="0"/>
  </p:normalViewPr>
  <p:slideViewPr>
    <p:cSldViewPr snapToGrid="0" showGuides="1">
      <p:cViewPr varScale="1">
        <p:scale>
          <a:sx n="111" d="100"/>
          <a:sy n="111" d="100"/>
        </p:scale>
        <p:origin x="960" y="108"/>
      </p:cViewPr>
      <p:guideLst>
        <p:guide orient="horz" pos="1542"/>
        <p:guide orient="horz" pos="3906"/>
        <p:guide pos="53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notesViewPr>
    <p:cSldViewPr snapToGrid="0" showGuides="1">
      <p:cViewPr varScale="1">
        <p:scale>
          <a:sx n="121" d="100"/>
          <a:sy n="121" d="100"/>
        </p:scale>
        <p:origin x="49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FB173-6A83-4BD3-A171-9773A20729B0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EC53F9E-5434-481E-9968-BBE90FB29434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SIBUZ </a:t>
          </a:r>
        </a:p>
        <a:p>
          <a:r>
            <a:rPr lang="de-DE" dirty="0" smtClean="0">
              <a:solidFill>
                <a:schemeClr val="tx1"/>
              </a:solidFill>
            </a:rPr>
            <a:t>www.berlin.de/sen/bildung/unterstuetzung/beratungszentren-sibuz/lichtenberg/ </a:t>
          </a:r>
        </a:p>
        <a:p>
          <a:r>
            <a:rPr lang="de-DE" dirty="0" smtClean="0">
              <a:solidFill>
                <a:schemeClr val="tx1"/>
              </a:solidFill>
            </a:rPr>
            <a:t>Tel 030 90249 2055 -  Franz-Jacob-Straße 2B, 10369 Berlin -  11sibuz@senbjf.berlin.de</a:t>
          </a:r>
          <a:endParaRPr lang="de-DE" dirty="0">
            <a:solidFill>
              <a:schemeClr val="tx1"/>
            </a:solidFill>
          </a:endParaRPr>
        </a:p>
      </dgm:t>
    </dgm:pt>
    <dgm:pt modelId="{50522C78-9586-461F-B016-3BE9A25931E4}" type="parTrans" cxnId="{000B8EBF-BC79-4B86-95A0-5B47D7623792}">
      <dgm:prSet/>
      <dgm:spPr/>
      <dgm:t>
        <a:bodyPr/>
        <a:lstStyle/>
        <a:p>
          <a:endParaRPr lang="de-DE"/>
        </a:p>
      </dgm:t>
    </dgm:pt>
    <dgm:pt modelId="{C251999F-7900-490E-A331-368F45F3D3DA}" type="sibTrans" cxnId="{000B8EBF-BC79-4B86-95A0-5B47D7623792}">
      <dgm:prSet/>
      <dgm:spPr/>
      <dgm:t>
        <a:bodyPr/>
        <a:lstStyle/>
        <a:p>
          <a:endParaRPr lang="de-DE"/>
        </a:p>
      </dgm:t>
    </dgm:pt>
    <dgm:pt modelId="{7338E634-FB4C-43FA-8D66-2B1D294CF4B8}">
      <dgm:prSet phldrT="[Text]" custT="1"/>
      <dgm:spPr/>
      <dgm:t>
        <a:bodyPr/>
        <a:lstStyle/>
        <a:p>
          <a:r>
            <a:rPr lang="de-DE" sz="1200" dirty="0" smtClean="0"/>
            <a:t>Fachbereich </a:t>
          </a:r>
          <a:r>
            <a:rPr lang="de-DE" sz="1200" dirty="0" smtClean="0"/>
            <a:t>Schulpsychologie</a:t>
          </a:r>
          <a:endParaRPr lang="de-DE" sz="1200" dirty="0" smtClean="0">
            <a:sym typeface="Wingdings" panose="05000000000000000000" pitchFamily="2" charset="2"/>
          </a:endParaRPr>
        </a:p>
      </dgm:t>
    </dgm:pt>
    <dgm:pt modelId="{2EF0FD32-427C-434B-B7AB-9DFB2510EA8A}" type="parTrans" cxnId="{D55BD9CA-7766-47DD-90F8-C477CFC4B24D}">
      <dgm:prSet/>
      <dgm:spPr/>
      <dgm:t>
        <a:bodyPr/>
        <a:lstStyle/>
        <a:p>
          <a:endParaRPr lang="de-DE"/>
        </a:p>
      </dgm:t>
    </dgm:pt>
    <dgm:pt modelId="{BBAB77AB-F539-48D4-881E-21BD9E41BFB5}" type="sibTrans" cxnId="{D55BD9CA-7766-47DD-90F8-C477CFC4B24D}">
      <dgm:prSet/>
      <dgm:spPr/>
      <dgm:t>
        <a:bodyPr/>
        <a:lstStyle/>
        <a:p>
          <a:endParaRPr lang="de-DE"/>
        </a:p>
      </dgm:t>
    </dgm:pt>
    <dgm:pt modelId="{C3C0CF94-48FE-4BFD-A108-FDF3F9D96CD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dirty="0" smtClean="0"/>
            <a:t>Fachbereich Inklusions-pädagogik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dirty="0"/>
        </a:p>
      </dgm:t>
    </dgm:pt>
    <dgm:pt modelId="{0F2DA3DD-08FE-4CD7-A162-C938768CDC5B}" type="parTrans" cxnId="{8F39F5A1-2EA1-465A-977B-445051946173}">
      <dgm:prSet/>
      <dgm:spPr/>
      <dgm:t>
        <a:bodyPr/>
        <a:lstStyle/>
        <a:p>
          <a:endParaRPr lang="de-DE"/>
        </a:p>
      </dgm:t>
    </dgm:pt>
    <dgm:pt modelId="{F3548912-8585-4A77-9F2E-BD5977126619}" type="sibTrans" cxnId="{8F39F5A1-2EA1-465A-977B-445051946173}">
      <dgm:prSet/>
      <dgm:spPr/>
      <dgm:t>
        <a:bodyPr/>
        <a:lstStyle/>
        <a:p>
          <a:endParaRPr lang="de-DE"/>
        </a:p>
      </dgm:t>
    </dgm:pt>
    <dgm:pt modelId="{DBE3AE38-8AE5-41BA-B066-D3D0CF4A9F6D}">
      <dgm:prSet phldrT="[Text]" custT="1"/>
      <dgm:spPr/>
      <dgm:t>
        <a:bodyPr/>
        <a:lstStyle/>
        <a:p>
          <a:r>
            <a:rPr lang="de-DE" sz="1400" dirty="0" smtClean="0"/>
            <a:t>Systembezogene </a:t>
          </a:r>
        </a:p>
        <a:p>
          <a:r>
            <a:rPr lang="de-DE" sz="1400" dirty="0" smtClean="0"/>
            <a:t>Beratung/ Unterstützung</a:t>
          </a:r>
          <a:endParaRPr lang="de-DE" sz="1400" dirty="0"/>
        </a:p>
      </dgm:t>
    </dgm:pt>
    <dgm:pt modelId="{C4A5BD33-243E-422E-8408-53DECF11A1C5}" type="parTrans" cxnId="{222D50D8-0D27-4B36-AC37-36A2AD925940}">
      <dgm:prSet/>
      <dgm:spPr/>
      <dgm:t>
        <a:bodyPr/>
        <a:lstStyle/>
        <a:p>
          <a:endParaRPr lang="de-DE"/>
        </a:p>
      </dgm:t>
    </dgm:pt>
    <dgm:pt modelId="{BE82E268-7030-44D9-B6BC-25C39C892ED4}" type="sibTrans" cxnId="{222D50D8-0D27-4B36-AC37-36A2AD925940}">
      <dgm:prSet/>
      <dgm:spPr/>
      <dgm:t>
        <a:bodyPr/>
        <a:lstStyle/>
        <a:p>
          <a:endParaRPr lang="de-DE"/>
        </a:p>
      </dgm:t>
    </dgm:pt>
    <dgm:pt modelId="{66991E64-F9BD-4134-956F-2A58F74A6B1F}">
      <dgm:prSet phldrT="[Text]" custT="1"/>
      <dgm:spPr/>
      <dgm:t>
        <a:bodyPr/>
        <a:lstStyle/>
        <a:p>
          <a:r>
            <a:rPr lang="de-DE" sz="1400" dirty="0" smtClean="0"/>
            <a:t>Schülerzentrierte </a:t>
          </a:r>
        </a:p>
        <a:p>
          <a:r>
            <a:rPr lang="de-DE" sz="1400" dirty="0" smtClean="0"/>
            <a:t>Beratung/ Diagnostik</a:t>
          </a:r>
          <a:endParaRPr lang="de-DE" sz="1400" dirty="0"/>
        </a:p>
      </dgm:t>
    </dgm:pt>
    <dgm:pt modelId="{7B161F45-FFDA-49CA-9396-44CC6B9019BD}" type="parTrans" cxnId="{D1928143-233C-4D35-A31F-FF0A9DDC1E7C}">
      <dgm:prSet/>
      <dgm:spPr/>
      <dgm:t>
        <a:bodyPr/>
        <a:lstStyle/>
        <a:p>
          <a:endParaRPr lang="de-DE"/>
        </a:p>
      </dgm:t>
    </dgm:pt>
    <dgm:pt modelId="{ED287C73-2246-4764-814E-D5752808D535}" type="sibTrans" cxnId="{D1928143-233C-4D35-A31F-FF0A9DDC1E7C}">
      <dgm:prSet/>
      <dgm:spPr/>
      <dgm:t>
        <a:bodyPr/>
        <a:lstStyle/>
        <a:p>
          <a:endParaRPr lang="de-DE"/>
        </a:p>
      </dgm:t>
    </dgm:pt>
    <dgm:pt modelId="{3F3E183F-00B0-4F68-95DB-0F213B04EAC4}" type="pres">
      <dgm:prSet presAssocID="{4EDFB173-6A83-4BD3-A171-9773A20729B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76D030AC-3667-4E9F-96F6-41BA81756FBC}" type="pres">
      <dgm:prSet presAssocID="{4EDFB173-6A83-4BD3-A171-9773A20729B0}" presName="outerBox" presStyleCnt="0"/>
      <dgm:spPr/>
    </dgm:pt>
    <dgm:pt modelId="{B6000CD4-920C-47D0-BCAD-9E2521B7BA69}" type="pres">
      <dgm:prSet presAssocID="{4EDFB173-6A83-4BD3-A171-9773A20729B0}" presName="outerBoxParent" presStyleLbl="node1" presStyleIdx="0" presStyleCnt="3"/>
      <dgm:spPr/>
      <dgm:t>
        <a:bodyPr/>
        <a:lstStyle/>
        <a:p>
          <a:endParaRPr lang="de-DE"/>
        </a:p>
      </dgm:t>
    </dgm:pt>
    <dgm:pt modelId="{6C6E6D36-BC61-4317-B08D-08271621B697}" type="pres">
      <dgm:prSet presAssocID="{4EDFB173-6A83-4BD3-A171-9773A20729B0}" presName="outerBoxChildren" presStyleCnt="0"/>
      <dgm:spPr/>
    </dgm:pt>
    <dgm:pt modelId="{2DB099A6-7616-40A2-A573-E5154E6CA122}" type="pres">
      <dgm:prSet presAssocID="{7338E634-FB4C-43FA-8D66-2B1D294CF4B8}" presName="oChild" presStyleLbl="fgAcc1" presStyleIdx="0" presStyleCnt="2" custScaleX="1206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1CF8F4-7D51-4E75-B1ED-EACE12ADB7B6}" type="pres">
      <dgm:prSet presAssocID="{BBAB77AB-F539-48D4-881E-21BD9E41BFB5}" presName="outerSibTrans" presStyleCnt="0"/>
      <dgm:spPr/>
    </dgm:pt>
    <dgm:pt modelId="{CCFE8304-F64A-42DB-8DB9-BD62D1F15556}" type="pres">
      <dgm:prSet presAssocID="{C3C0CF94-48FE-4BFD-A108-FDF3F9D96CD6}" presName="oChild" presStyleLbl="fgAcc1" presStyleIdx="1" presStyleCnt="2" custScaleX="1191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53A6AE-6225-4B16-92F4-B6B981A4CE26}" type="pres">
      <dgm:prSet presAssocID="{4EDFB173-6A83-4BD3-A171-9773A20729B0}" presName="middleBox" presStyleCnt="0"/>
      <dgm:spPr/>
    </dgm:pt>
    <dgm:pt modelId="{D51F38F9-8E3D-4BAC-8D3A-8902788D0B12}" type="pres">
      <dgm:prSet presAssocID="{4EDFB173-6A83-4BD3-A171-9773A20729B0}" presName="middleBoxParent" presStyleLbl="node1" presStyleIdx="1" presStyleCnt="3"/>
      <dgm:spPr/>
      <dgm:t>
        <a:bodyPr/>
        <a:lstStyle/>
        <a:p>
          <a:endParaRPr lang="de-DE"/>
        </a:p>
      </dgm:t>
    </dgm:pt>
    <dgm:pt modelId="{A7256DD6-DF22-4412-B645-5459EF1A4CA1}" type="pres">
      <dgm:prSet presAssocID="{4EDFB173-6A83-4BD3-A171-9773A20729B0}" presName="middleBoxChildren" presStyleCnt="0"/>
      <dgm:spPr/>
    </dgm:pt>
    <dgm:pt modelId="{4AA24A11-12E7-4992-BA9B-FDE13CBE49B1}" type="pres">
      <dgm:prSet presAssocID="{4EDFB173-6A83-4BD3-A171-9773A20729B0}" presName="centerBox" presStyleCnt="0"/>
      <dgm:spPr/>
    </dgm:pt>
    <dgm:pt modelId="{B5590483-FDE9-467F-A194-4D8DAEE94244}" type="pres">
      <dgm:prSet presAssocID="{4EDFB173-6A83-4BD3-A171-9773A20729B0}" presName="centerBoxParent" presStyleLbl="node1" presStyleIdx="2" presStyleCnt="3" custScaleX="54198" custScaleY="150405" custLinFactNeighborX="23087" custLinFactNeighborY="-24656"/>
      <dgm:spPr/>
      <dgm:t>
        <a:bodyPr/>
        <a:lstStyle/>
        <a:p>
          <a:endParaRPr lang="de-DE"/>
        </a:p>
      </dgm:t>
    </dgm:pt>
  </dgm:ptLst>
  <dgm:cxnLst>
    <dgm:cxn modelId="{8F39F5A1-2EA1-465A-977B-445051946173}" srcId="{8EC53F9E-5434-481E-9968-BBE90FB29434}" destId="{C3C0CF94-48FE-4BFD-A108-FDF3F9D96CD6}" srcOrd="1" destOrd="0" parTransId="{0F2DA3DD-08FE-4CD7-A162-C938768CDC5B}" sibTransId="{F3548912-8585-4A77-9F2E-BD5977126619}"/>
    <dgm:cxn modelId="{A0E89D42-633E-4DE7-92F2-DC6E7BC50993}" type="presOf" srcId="{8EC53F9E-5434-481E-9968-BBE90FB29434}" destId="{B6000CD4-920C-47D0-BCAD-9E2521B7BA69}" srcOrd="0" destOrd="0" presId="urn:microsoft.com/office/officeart/2005/8/layout/target2"/>
    <dgm:cxn modelId="{222D50D8-0D27-4B36-AC37-36A2AD925940}" srcId="{4EDFB173-6A83-4BD3-A171-9773A20729B0}" destId="{DBE3AE38-8AE5-41BA-B066-D3D0CF4A9F6D}" srcOrd="1" destOrd="0" parTransId="{C4A5BD33-243E-422E-8408-53DECF11A1C5}" sibTransId="{BE82E268-7030-44D9-B6BC-25C39C892ED4}"/>
    <dgm:cxn modelId="{DB4F00C6-7C1C-47CF-8974-F2903853CD2B}" type="presOf" srcId="{7338E634-FB4C-43FA-8D66-2B1D294CF4B8}" destId="{2DB099A6-7616-40A2-A573-E5154E6CA122}" srcOrd="0" destOrd="0" presId="urn:microsoft.com/office/officeart/2005/8/layout/target2"/>
    <dgm:cxn modelId="{D1928143-233C-4D35-A31F-FF0A9DDC1E7C}" srcId="{4EDFB173-6A83-4BD3-A171-9773A20729B0}" destId="{66991E64-F9BD-4134-956F-2A58F74A6B1F}" srcOrd="2" destOrd="0" parTransId="{7B161F45-FFDA-49CA-9396-44CC6B9019BD}" sibTransId="{ED287C73-2246-4764-814E-D5752808D535}"/>
    <dgm:cxn modelId="{B8DDF18C-14C9-44E1-B624-C1B8324F19B3}" type="presOf" srcId="{C3C0CF94-48FE-4BFD-A108-FDF3F9D96CD6}" destId="{CCFE8304-F64A-42DB-8DB9-BD62D1F15556}" srcOrd="0" destOrd="0" presId="urn:microsoft.com/office/officeart/2005/8/layout/target2"/>
    <dgm:cxn modelId="{D55BD9CA-7766-47DD-90F8-C477CFC4B24D}" srcId="{8EC53F9E-5434-481E-9968-BBE90FB29434}" destId="{7338E634-FB4C-43FA-8D66-2B1D294CF4B8}" srcOrd="0" destOrd="0" parTransId="{2EF0FD32-427C-434B-B7AB-9DFB2510EA8A}" sibTransId="{BBAB77AB-F539-48D4-881E-21BD9E41BFB5}"/>
    <dgm:cxn modelId="{98F09FDC-2AFC-4867-9B21-F82B81DA5E94}" type="presOf" srcId="{DBE3AE38-8AE5-41BA-B066-D3D0CF4A9F6D}" destId="{D51F38F9-8E3D-4BAC-8D3A-8902788D0B12}" srcOrd="0" destOrd="0" presId="urn:microsoft.com/office/officeart/2005/8/layout/target2"/>
    <dgm:cxn modelId="{08CF9701-A174-411D-BF87-33B20127C950}" type="presOf" srcId="{4EDFB173-6A83-4BD3-A171-9773A20729B0}" destId="{3F3E183F-00B0-4F68-95DB-0F213B04EAC4}" srcOrd="0" destOrd="0" presId="urn:microsoft.com/office/officeart/2005/8/layout/target2"/>
    <dgm:cxn modelId="{000B8EBF-BC79-4B86-95A0-5B47D7623792}" srcId="{4EDFB173-6A83-4BD3-A171-9773A20729B0}" destId="{8EC53F9E-5434-481E-9968-BBE90FB29434}" srcOrd="0" destOrd="0" parTransId="{50522C78-9586-461F-B016-3BE9A25931E4}" sibTransId="{C251999F-7900-490E-A331-368F45F3D3DA}"/>
    <dgm:cxn modelId="{02279FB1-754E-423F-8E21-56D046FEBD28}" type="presOf" srcId="{66991E64-F9BD-4134-956F-2A58F74A6B1F}" destId="{B5590483-FDE9-467F-A194-4D8DAEE94244}" srcOrd="0" destOrd="0" presId="urn:microsoft.com/office/officeart/2005/8/layout/target2"/>
    <dgm:cxn modelId="{E67BBF52-85B7-4380-8487-ECB700FA41D3}" type="presParOf" srcId="{3F3E183F-00B0-4F68-95DB-0F213B04EAC4}" destId="{76D030AC-3667-4E9F-96F6-41BA81756FBC}" srcOrd="0" destOrd="0" presId="urn:microsoft.com/office/officeart/2005/8/layout/target2"/>
    <dgm:cxn modelId="{6ABFC136-64C4-4EA8-BA54-F98E30455A68}" type="presParOf" srcId="{76D030AC-3667-4E9F-96F6-41BA81756FBC}" destId="{B6000CD4-920C-47D0-BCAD-9E2521B7BA69}" srcOrd="0" destOrd="0" presId="urn:microsoft.com/office/officeart/2005/8/layout/target2"/>
    <dgm:cxn modelId="{3E6BB376-B415-4BB8-964E-5DDB3BCEF822}" type="presParOf" srcId="{76D030AC-3667-4E9F-96F6-41BA81756FBC}" destId="{6C6E6D36-BC61-4317-B08D-08271621B697}" srcOrd="1" destOrd="0" presId="urn:microsoft.com/office/officeart/2005/8/layout/target2"/>
    <dgm:cxn modelId="{B2CFB4D1-EE84-467B-AFC1-4632B6C4B3A1}" type="presParOf" srcId="{6C6E6D36-BC61-4317-B08D-08271621B697}" destId="{2DB099A6-7616-40A2-A573-E5154E6CA122}" srcOrd="0" destOrd="0" presId="urn:microsoft.com/office/officeart/2005/8/layout/target2"/>
    <dgm:cxn modelId="{017D5524-6736-4E0C-82E6-A63213C387D3}" type="presParOf" srcId="{6C6E6D36-BC61-4317-B08D-08271621B697}" destId="{C41CF8F4-7D51-4E75-B1ED-EACE12ADB7B6}" srcOrd="1" destOrd="0" presId="urn:microsoft.com/office/officeart/2005/8/layout/target2"/>
    <dgm:cxn modelId="{F96EBF38-C851-467F-964B-02DE7F571F6D}" type="presParOf" srcId="{6C6E6D36-BC61-4317-B08D-08271621B697}" destId="{CCFE8304-F64A-42DB-8DB9-BD62D1F15556}" srcOrd="2" destOrd="0" presId="urn:microsoft.com/office/officeart/2005/8/layout/target2"/>
    <dgm:cxn modelId="{663F0F27-E610-45EB-87BD-5BF2EAD8BDB6}" type="presParOf" srcId="{3F3E183F-00B0-4F68-95DB-0F213B04EAC4}" destId="{B353A6AE-6225-4B16-92F4-B6B981A4CE26}" srcOrd="1" destOrd="0" presId="urn:microsoft.com/office/officeart/2005/8/layout/target2"/>
    <dgm:cxn modelId="{0124C421-FE17-452E-933F-DA16FC69C840}" type="presParOf" srcId="{B353A6AE-6225-4B16-92F4-B6B981A4CE26}" destId="{D51F38F9-8E3D-4BAC-8D3A-8902788D0B12}" srcOrd="0" destOrd="0" presId="urn:microsoft.com/office/officeart/2005/8/layout/target2"/>
    <dgm:cxn modelId="{36FD13B3-252F-4149-9AC2-0B1F25C6EBA7}" type="presParOf" srcId="{B353A6AE-6225-4B16-92F4-B6B981A4CE26}" destId="{A7256DD6-DF22-4412-B645-5459EF1A4CA1}" srcOrd="1" destOrd="0" presId="urn:microsoft.com/office/officeart/2005/8/layout/target2"/>
    <dgm:cxn modelId="{97CDEA0D-4054-4570-9206-8DB1A6518269}" type="presParOf" srcId="{3F3E183F-00B0-4F68-95DB-0F213B04EAC4}" destId="{4AA24A11-12E7-4992-BA9B-FDE13CBE49B1}" srcOrd="2" destOrd="0" presId="urn:microsoft.com/office/officeart/2005/8/layout/target2"/>
    <dgm:cxn modelId="{F1BA5800-604A-4184-A25C-01401E43C6FC}" type="presParOf" srcId="{4AA24A11-12E7-4992-BA9B-FDE13CBE49B1}" destId="{B5590483-FDE9-467F-A194-4D8DAEE94244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7A2D9-DADB-4BE0-9660-E86171471972}" type="doc">
      <dgm:prSet loTypeId="urn:microsoft.com/office/officeart/2005/8/layout/cycle8" loCatId="cycle" qsTypeId="urn:microsoft.com/office/officeart/2005/8/quickstyle/3d9" qsCatId="3D" csTypeId="urn:microsoft.com/office/officeart/2005/8/colors/accent1_3" csCatId="accent1" phldr="1"/>
      <dgm:spPr/>
    </dgm:pt>
    <dgm:pt modelId="{EFB74EF1-5D18-4446-9D5E-9064DEB2C8EC}">
      <dgm:prSet phldrT="[Text]"/>
      <dgm:spPr/>
      <dgm:t>
        <a:bodyPr/>
        <a:lstStyle/>
        <a:p>
          <a:r>
            <a:rPr lang="de-DE" dirty="0" smtClean="0"/>
            <a:t>SIBUZ</a:t>
          </a:r>
          <a:endParaRPr lang="de-DE" dirty="0"/>
        </a:p>
      </dgm:t>
    </dgm:pt>
    <dgm:pt modelId="{2041E3D9-5D24-4695-B554-60D07429EFC6}" type="parTrans" cxnId="{C4C277F7-4CD3-4901-B435-092A6210A1AD}">
      <dgm:prSet/>
      <dgm:spPr/>
      <dgm:t>
        <a:bodyPr/>
        <a:lstStyle/>
        <a:p>
          <a:endParaRPr lang="de-DE"/>
        </a:p>
      </dgm:t>
    </dgm:pt>
    <dgm:pt modelId="{C1C71A2A-0808-4AA4-8FAC-FB4D4E18C491}" type="sibTrans" cxnId="{C4C277F7-4CD3-4901-B435-092A6210A1AD}">
      <dgm:prSet/>
      <dgm:spPr/>
      <dgm:t>
        <a:bodyPr/>
        <a:lstStyle/>
        <a:p>
          <a:endParaRPr lang="de-DE"/>
        </a:p>
      </dgm:t>
    </dgm:pt>
    <dgm:pt modelId="{FD879A48-E0C2-461E-857D-0664F99CA698}">
      <dgm:prSet phldrT="[Text]"/>
      <dgm:spPr/>
      <dgm:t>
        <a:bodyPr/>
        <a:lstStyle/>
        <a:p>
          <a:r>
            <a:rPr lang="de-DE" dirty="0" smtClean="0"/>
            <a:t>Schule</a:t>
          </a:r>
          <a:endParaRPr lang="de-DE" dirty="0"/>
        </a:p>
      </dgm:t>
    </dgm:pt>
    <dgm:pt modelId="{B54FB16C-EF76-48D2-963F-CD4B0B7C1C5A}" type="parTrans" cxnId="{F120AE91-535E-4368-9066-7B94DC225E7E}">
      <dgm:prSet/>
      <dgm:spPr/>
      <dgm:t>
        <a:bodyPr/>
        <a:lstStyle/>
        <a:p>
          <a:endParaRPr lang="de-DE"/>
        </a:p>
      </dgm:t>
    </dgm:pt>
    <dgm:pt modelId="{37A07E1C-A612-4F95-8DDA-EAE40FD5E747}" type="sibTrans" cxnId="{F120AE91-535E-4368-9066-7B94DC225E7E}">
      <dgm:prSet/>
      <dgm:spPr/>
      <dgm:t>
        <a:bodyPr/>
        <a:lstStyle/>
        <a:p>
          <a:endParaRPr lang="de-DE"/>
        </a:p>
      </dgm:t>
    </dgm:pt>
    <dgm:pt modelId="{867167FE-E847-4F7D-9A61-B3313CA77669}">
      <dgm:prSet phldrT="[Text]"/>
      <dgm:spPr/>
      <dgm:t>
        <a:bodyPr/>
        <a:lstStyle/>
        <a:p>
          <a:r>
            <a:rPr lang="de-DE" dirty="0" smtClean="0"/>
            <a:t>Eltern, Jugendamt etc.</a:t>
          </a:r>
          <a:endParaRPr lang="de-DE" dirty="0"/>
        </a:p>
      </dgm:t>
    </dgm:pt>
    <dgm:pt modelId="{D0B51DFB-580A-4A34-B37D-71D76E821BB1}" type="parTrans" cxnId="{5EA0F7C3-7D69-4913-BB25-C4D69F34F5C5}">
      <dgm:prSet/>
      <dgm:spPr/>
      <dgm:t>
        <a:bodyPr/>
        <a:lstStyle/>
        <a:p>
          <a:endParaRPr lang="de-DE"/>
        </a:p>
      </dgm:t>
    </dgm:pt>
    <dgm:pt modelId="{3CCF0CF1-16ED-4707-AEF6-E826B4503C51}" type="sibTrans" cxnId="{5EA0F7C3-7D69-4913-BB25-C4D69F34F5C5}">
      <dgm:prSet/>
      <dgm:spPr/>
      <dgm:t>
        <a:bodyPr/>
        <a:lstStyle/>
        <a:p>
          <a:endParaRPr lang="de-DE"/>
        </a:p>
      </dgm:t>
    </dgm:pt>
    <dgm:pt modelId="{FD9FDC08-5BC7-49D8-88CA-80D2D86A1382}" type="pres">
      <dgm:prSet presAssocID="{2B67A2D9-DADB-4BE0-9660-E86171471972}" presName="compositeShape" presStyleCnt="0">
        <dgm:presLayoutVars>
          <dgm:chMax val="7"/>
          <dgm:dir/>
          <dgm:resizeHandles val="exact"/>
        </dgm:presLayoutVars>
      </dgm:prSet>
      <dgm:spPr/>
    </dgm:pt>
    <dgm:pt modelId="{E2B02956-0759-45D1-927A-F858422F3242}" type="pres">
      <dgm:prSet presAssocID="{2B67A2D9-DADB-4BE0-9660-E86171471972}" presName="wedge1" presStyleLbl="node1" presStyleIdx="0" presStyleCnt="3"/>
      <dgm:spPr/>
      <dgm:t>
        <a:bodyPr/>
        <a:lstStyle/>
        <a:p>
          <a:endParaRPr lang="de-DE"/>
        </a:p>
      </dgm:t>
    </dgm:pt>
    <dgm:pt modelId="{F9EF6E3B-B40C-4A9F-B7E1-93BB8A9DD40E}" type="pres">
      <dgm:prSet presAssocID="{2B67A2D9-DADB-4BE0-9660-E86171471972}" presName="dummy1a" presStyleCnt="0"/>
      <dgm:spPr/>
    </dgm:pt>
    <dgm:pt modelId="{03FABB4C-3C68-4842-8036-2FF3EB6A3825}" type="pres">
      <dgm:prSet presAssocID="{2B67A2D9-DADB-4BE0-9660-E86171471972}" presName="dummy1b" presStyleCnt="0"/>
      <dgm:spPr/>
    </dgm:pt>
    <dgm:pt modelId="{3C49987C-FB8A-4F0E-B50F-3A9DFBFD406F}" type="pres">
      <dgm:prSet presAssocID="{2B67A2D9-DADB-4BE0-9660-E8617147197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BC2348-1DDC-45D5-94CD-E294A9FBCC3A}" type="pres">
      <dgm:prSet presAssocID="{2B67A2D9-DADB-4BE0-9660-E86171471972}" presName="wedge2" presStyleLbl="node1" presStyleIdx="1" presStyleCnt="3"/>
      <dgm:spPr/>
      <dgm:t>
        <a:bodyPr/>
        <a:lstStyle/>
        <a:p>
          <a:endParaRPr lang="de-DE"/>
        </a:p>
      </dgm:t>
    </dgm:pt>
    <dgm:pt modelId="{EC264EEE-8BBA-4D3C-B4D6-23DF97CF50DD}" type="pres">
      <dgm:prSet presAssocID="{2B67A2D9-DADB-4BE0-9660-E86171471972}" presName="dummy2a" presStyleCnt="0"/>
      <dgm:spPr/>
    </dgm:pt>
    <dgm:pt modelId="{54D117FB-CC1C-4FA6-99B2-DF6D190EE349}" type="pres">
      <dgm:prSet presAssocID="{2B67A2D9-DADB-4BE0-9660-E86171471972}" presName="dummy2b" presStyleCnt="0"/>
      <dgm:spPr/>
    </dgm:pt>
    <dgm:pt modelId="{E856A633-E2EE-4AD1-A669-99B076A74B84}" type="pres">
      <dgm:prSet presAssocID="{2B67A2D9-DADB-4BE0-9660-E8617147197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A160C2-EAE0-4D72-951D-639ED95910FC}" type="pres">
      <dgm:prSet presAssocID="{2B67A2D9-DADB-4BE0-9660-E86171471972}" presName="wedge3" presStyleLbl="node1" presStyleIdx="2" presStyleCnt="3"/>
      <dgm:spPr/>
      <dgm:t>
        <a:bodyPr/>
        <a:lstStyle/>
        <a:p>
          <a:endParaRPr lang="de-DE"/>
        </a:p>
      </dgm:t>
    </dgm:pt>
    <dgm:pt modelId="{F82C7F7A-2730-4DFD-B1C0-2C41C9F93D0F}" type="pres">
      <dgm:prSet presAssocID="{2B67A2D9-DADB-4BE0-9660-E86171471972}" presName="dummy3a" presStyleCnt="0"/>
      <dgm:spPr/>
    </dgm:pt>
    <dgm:pt modelId="{F074C72E-4C57-45D3-97B9-A21C83355EF2}" type="pres">
      <dgm:prSet presAssocID="{2B67A2D9-DADB-4BE0-9660-E86171471972}" presName="dummy3b" presStyleCnt="0"/>
      <dgm:spPr/>
    </dgm:pt>
    <dgm:pt modelId="{C79FA313-4671-4830-A2BC-DBE34AEA77AD}" type="pres">
      <dgm:prSet presAssocID="{2B67A2D9-DADB-4BE0-9660-E8617147197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D57872-C337-4067-9A21-BA0C792D3DBE}" type="pres">
      <dgm:prSet presAssocID="{C1C71A2A-0808-4AA4-8FAC-FB4D4E18C491}" presName="arrowWedge1" presStyleLbl="fgSibTrans2D1" presStyleIdx="0" presStyleCnt="3"/>
      <dgm:spPr/>
    </dgm:pt>
    <dgm:pt modelId="{EED1FEE3-E042-47D1-88A5-6DDCDB553996}" type="pres">
      <dgm:prSet presAssocID="{37A07E1C-A612-4F95-8DDA-EAE40FD5E747}" presName="arrowWedge2" presStyleLbl="fgSibTrans2D1" presStyleIdx="1" presStyleCnt="3"/>
      <dgm:spPr/>
    </dgm:pt>
    <dgm:pt modelId="{D87E5FB1-884F-4F2D-B539-29FD15E97AFA}" type="pres">
      <dgm:prSet presAssocID="{3CCF0CF1-16ED-4707-AEF6-E826B4503C51}" presName="arrowWedge3" presStyleLbl="fgSibTrans2D1" presStyleIdx="2" presStyleCnt="3"/>
      <dgm:spPr/>
    </dgm:pt>
  </dgm:ptLst>
  <dgm:cxnLst>
    <dgm:cxn modelId="{FBD7ED22-F301-4A7A-AAEB-6DF14823BD0D}" type="presOf" srcId="{867167FE-E847-4F7D-9A61-B3313CA77669}" destId="{B9A160C2-EAE0-4D72-951D-639ED95910FC}" srcOrd="0" destOrd="0" presId="urn:microsoft.com/office/officeart/2005/8/layout/cycle8"/>
    <dgm:cxn modelId="{F120AE91-535E-4368-9066-7B94DC225E7E}" srcId="{2B67A2D9-DADB-4BE0-9660-E86171471972}" destId="{FD879A48-E0C2-461E-857D-0664F99CA698}" srcOrd="1" destOrd="0" parTransId="{B54FB16C-EF76-48D2-963F-CD4B0B7C1C5A}" sibTransId="{37A07E1C-A612-4F95-8DDA-EAE40FD5E747}"/>
    <dgm:cxn modelId="{5EA0F7C3-7D69-4913-BB25-C4D69F34F5C5}" srcId="{2B67A2D9-DADB-4BE0-9660-E86171471972}" destId="{867167FE-E847-4F7D-9A61-B3313CA77669}" srcOrd="2" destOrd="0" parTransId="{D0B51DFB-580A-4A34-B37D-71D76E821BB1}" sibTransId="{3CCF0CF1-16ED-4707-AEF6-E826B4503C51}"/>
    <dgm:cxn modelId="{3D9C6CE9-9969-4572-9086-97192DDE4DD5}" type="presOf" srcId="{2B67A2D9-DADB-4BE0-9660-E86171471972}" destId="{FD9FDC08-5BC7-49D8-88CA-80D2D86A1382}" srcOrd="0" destOrd="0" presId="urn:microsoft.com/office/officeart/2005/8/layout/cycle8"/>
    <dgm:cxn modelId="{00EBE43A-A17B-4A97-9DC3-82FD9801745C}" type="presOf" srcId="{EFB74EF1-5D18-4446-9D5E-9064DEB2C8EC}" destId="{3C49987C-FB8A-4F0E-B50F-3A9DFBFD406F}" srcOrd="1" destOrd="0" presId="urn:microsoft.com/office/officeart/2005/8/layout/cycle8"/>
    <dgm:cxn modelId="{E0D1134A-3605-46BC-BDC7-8D87BA00A5A8}" type="presOf" srcId="{FD879A48-E0C2-461E-857D-0664F99CA698}" destId="{E856A633-E2EE-4AD1-A669-99B076A74B84}" srcOrd="1" destOrd="0" presId="urn:microsoft.com/office/officeart/2005/8/layout/cycle8"/>
    <dgm:cxn modelId="{DEEDDC08-0F03-4BF6-96A9-18BE4CE57EF2}" type="presOf" srcId="{EFB74EF1-5D18-4446-9D5E-9064DEB2C8EC}" destId="{E2B02956-0759-45D1-927A-F858422F3242}" srcOrd="0" destOrd="0" presId="urn:microsoft.com/office/officeart/2005/8/layout/cycle8"/>
    <dgm:cxn modelId="{C2D1B6FB-83D0-4607-ACEA-0CE66F53A0DE}" type="presOf" srcId="{867167FE-E847-4F7D-9A61-B3313CA77669}" destId="{C79FA313-4671-4830-A2BC-DBE34AEA77AD}" srcOrd="1" destOrd="0" presId="urn:microsoft.com/office/officeart/2005/8/layout/cycle8"/>
    <dgm:cxn modelId="{C4C277F7-4CD3-4901-B435-092A6210A1AD}" srcId="{2B67A2D9-DADB-4BE0-9660-E86171471972}" destId="{EFB74EF1-5D18-4446-9D5E-9064DEB2C8EC}" srcOrd="0" destOrd="0" parTransId="{2041E3D9-5D24-4695-B554-60D07429EFC6}" sibTransId="{C1C71A2A-0808-4AA4-8FAC-FB4D4E18C491}"/>
    <dgm:cxn modelId="{1E2EFFAD-C28F-4981-AEFE-AF182DC03BBF}" type="presOf" srcId="{FD879A48-E0C2-461E-857D-0664F99CA698}" destId="{EDBC2348-1DDC-45D5-94CD-E294A9FBCC3A}" srcOrd="0" destOrd="0" presId="urn:microsoft.com/office/officeart/2005/8/layout/cycle8"/>
    <dgm:cxn modelId="{327D8B39-7270-485C-B5BE-3490BA1FDFBD}" type="presParOf" srcId="{FD9FDC08-5BC7-49D8-88CA-80D2D86A1382}" destId="{E2B02956-0759-45D1-927A-F858422F3242}" srcOrd="0" destOrd="0" presId="urn:microsoft.com/office/officeart/2005/8/layout/cycle8"/>
    <dgm:cxn modelId="{B131569F-32D9-4FFE-8C81-1BDFE9C3928F}" type="presParOf" srcId="{FD9FDC08-5BC7-49D8-88CA-80D2D86A1382}" destId="{F9EF6E3B-B40C-4A9F-B7E1-93BB8A9DD40E}" srcOrd="1" destOrd="0" presId="urn:microsoft.com/office/officeart/2005/8/layout/cycle8"/>
    <dgm:cxn modelId="{2C0BFE85-1080-4142-AF0D-3EB8756A63C6}" type="presParOf" srcId="{FD9FDC08-5BC7-49D8-88CA-80D2D86A1382}" destId="{03FABB4C-3C68-4842-8036-2FF3EB6A3825}" srcOrd="2" destOrd="0" presId="urn:microsoft.com/office/officeart/2005/8/layout/cycle8"/>
    <dgm:cxn modelId="{64942E8D-DB8F-4FC7-A2AB-B9AA0995159D}" type="presParOf" srcId="{FD9FDC08-5BC7-49D8-88CA-80D2D86A1382}" destId="{3C49987C-FB8A-4F0E-B50F-3A9DFBFD406F}" srcOrd="3" destOrd="0" presId="urn:microsoft.com/office/officeart/2005/8/layout/cycle8"/>
    <dgm:cxn modelId="{D02706BB-4D13-47D6-941F-B11C1E1E6569}" type="presParOf" srcId="{FD9FDC08-5BC7-49D8-88CA-80D2D86A1382}" destId="{EDBC2348-1DDC-45D5-94CD-E294A9FBCC3A}" srcOrd="4" destOrd="0" presId="urn:microsoft.com/office/officeart/2005/8/layout/cycle8"/>
    <dgm:cxn modelId="{8A4AEE9D-B8FF-487E-BC79-04AC57306EC7}" type="presParOf" srcId="{FD9FDC08-5BC7-49D8-88CA-80D2D86A1382}" destId="{EC264EEE-8BBA-4D3C-B4D6-23DF97CF50DD}" srcOrd="5" destOrd="0" presId="urn:microsoft.com/office/officeart/2005/8/layout/cycle8"/>
    <dgm:cxn modelId="{A3A56718-89DB-47E0-9A9C-6D80D6F55A80}" type="presParOf" srcId="{FD9FDC08-5BC7-49D8-88CA-80D2D86A1382}" destId="{54D117FB-CC1C-4FA6-99B2-DF6D190EE349}" srcOrd="6" destOrd="0" presId="urn:microsoft.com/office/officeart/2005/8/layout/cycle8"/>
    <dgm:cxn modelId="{2B58AEC4-2660-48E3-A6EC-11E762AF3DB0}" type="presParOf" srcId="{FD9FDC08-5BC7-49D8-88CA-80D2D86A1382}" destId="{E856A633-E2EE-4AD1-A669-99B076A74B84}" srcOrd="7" destOrd="0" presId="urn:microsoft.com/office/officeart/2005/8/layout/cycle8"/>
    <dgm:cxn modelId="{3F6E6843-CE51-4F23-B39F-3792DAEBAE26}" type="presParOf" srcId="{FD9FDC08-5BC7-49D8-88CA-80D2D86A1382}" destId="{B9A160C2-EAE0-4D72-951D-639ED95910FC}" srcOrd="8" destOrd="0" presId="urn:microsoft.com/office/officeart/2005/8/layout/cycle8"/>
    <dgm:cxn modelId="{E2D21F25-DA87-426E-B7AE-1597D0879980}" type="presParOf" srcId="{FD9FDC08-5BC7-49D8-88CA-80D2D86A1382}" destId="{F82C7F7A-2730-4DFD-B1C0-2C41C9F93D0F}" srcOrd="9" destOrd="0" presId="urn:microsoft.com/office/officeart/2005/8/layout/cycle8"/>
    <dgm:cxn modelId="{CBF43E0B-E9CC-4361-BD4A-A7BE29B6C079}" type="presParOf" srcId="{FD9FDC08-5BC7-49D8-88CA-80D2D86A1382}" destId="{F074C72E-4C57-45D3-97B9-A21C83355EF2}" srcOrd="10" destOrd="0" presId="urn:microsoft.com/office/officeart/2005/8/layout/cycle8"/>
    <dgm:cxn modelId="{21A73569-29B6-4CCC-BBBE-FB0C7CAAD3CF}" type="presParOf" srcId="{FD9FDC08-5BC7-49D8-88CA-80D2D86A1382}" destId="{C79FA313-4671-4830-A2BC-DBE34AEA77AD}" srcOrd="11" destOrd="0" presId="urn:microsoft.com/office/officeart/2005/8/layout/cycle8"/>
    <dgm:cxn modelId="{5CC5EF3F-5639-457D-87AF-ACC5F966F527}" type="presParOf" srcId="{FD9FDC08-5BC7-49D8-88CA-80D2D86A1382}" destId="{D1D57872-C337-4067-9A21-BA0C792D3DBE}" srcOrd="12" destOrd="0" presId="urn:microsoft.com/office/officeart/2005/8/layout/cycle8"/>
    <dgm:cxn modelId="{33B43466-3E61-4C75-AC21-C50A7C285B2C}" type="presParOf" srcId="{FD9FDC08-5BC7-49D8-88CA-80D2D86A1382}" destId="{EED1FEE3-E042-47D1-88A5-6DDCDB553996}" srcOrd="13" destOrd="0" presId="urn:microsoft.com/office/officeart/2005/8/layout/cycle8"/>
    <dgm:cxn modelId="{C7337647-E090-4887-A40B-0D6574AE344A}" type="presParOf" srcId="{FD9FDC08-5BC7-49D8-88CA-80D2D86A1382}" destId="{D87E5FB1-884F-4F2D-B539-29FD15E97AF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52BCD7-C889-4792-9202-B9CE2039DA8C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7C18DAEA-64B7-4A1A-A820-E515762EA386}">
      <dgm:prSet phldrT="[Text]" custT="1"/>
      <dgm:spPr/>
      <dgm:t>
        <a:bodyPr/>
        <a:lstStyle/>
        <a:p>
          <a:r>
            <a:rPr lang="de-DE" sz="1000" b="1" dirty="0" smtClean="0"/>
            <a:t>Offene Sprechstunde</a:t>
          </a:r>
          <a:endParaRPr lang="de-DE" sz="1000" b="1" dirty="0"/>
        </a:p>
      </dgm:t>
    </dgm:pt>
    <dgm:pt modelId="{0CFEDB59-1C4D-4220-8C98-B37EF6C8EDFF}" type="parTrans" cxnId="{ED956405-1B99-44FD-83F4-419F1E9C74A1}">
      <dgm:prSet/>
      <dgm:spPr/>
      <dgm:t>
        <a:bodyPr/>
        <a:lstStyle/>
        <a:p>
          <a:endParaRPr lang="de-DE" sz="1000" b="1"/>
        </a:p>
      </dgm:t>
    </dgm:pt>
    <dgm:pt modelId="{CA1673EB-5B83-4CDC-B7A8-7914D609F68B}" type="sibTrans" cxnId="{ED956405-1B99-44FD-83F4-419F1E9C74A1}">
      <dgm:prSet/>
      <dgm:spPr/>
      <dgm:t>
        <a:bodyPr/>
        <a:lstStyle/>
        <a:p>
          <a:endParaRPr lang="de-DE" sz="1000" b="1"/>
        </a:p>
      </dgm:t>
    </dgm:pt>
    <dgm:pt modelId="{FC996FB4-BCAD-4624-9EBB-61769F535796}">
      <dgm:prSet phldrT="[Text]" custT="1"/>
      <dgm:spPr/>
      <dgm:t>
        <a:bodyPr/>
        <a:lstStyle/>
        <a:p>
          <a:r>
            <a:rPr lang="de-DE" sz="1000" b="1" dirty="0" smtClean="0"/>
            <a:t>Leitung</a:t>
          </a:r>
        </a:p>
        <a:p>
          <a:r>
            <a:rPr lang="de-DE" sz="1000" b="1" dirty="0" smtClean="0"/>
            <a:t>Schulpsychologie</a:t>
          </a:r>
        </a:p>
        <a:p>
          <a:r>
            <a:rPr lang="de-DE" sz="1000" b="1" dirty="0" smtClean="0"/>
            <a:t>Inklusions-pädagogik</a:t>
          </a:r>
        </a:p>
      </dgm:t>
    </dgm:pt>
    <dgm:pt modelId="{5CC793A6-2822-4ABA-A6A4-1077CF0540A1}" type="parTrans" cxnId="{AB547127-CD9B-40A9-8AC1-11F7EE9A29B9}">
      <dgm:prSet/>
      <dgm:spPr/>
      <dgm:t>
        <a:bodyPr/>
        <a:lstStyle/>
        <a:p>
          <a:endParaRPr lang="de-DE" sz="1000" b="1"/>
        </a:p>
      </dgm:t>
    </dgm:pt>
    <dgm:pt modelId="{C035BB45-9E60-48B4-A5F8-FECB8961E7F9}" type="sibTrans" cxnId="{AB547127-CD9B-40A9-8AC1-11F7EE9A29B9}">
      <dgm:prSet/>
      <dgm:spPr/>
      <dgm:t>
        <a:bodyPr/>
        <a:lstStyle/>
        <a:p>
          <a:endParaRPr lang="de-DE" sz="1000" b="1"/>
        </a:p>
      </dgm:t>
    </dgm:pt>
    <dgm:pt modelId="{D4E66C99-F665-4B92-B830-1E9F0D779182}">
      <dgm:prSet phldrT="[Text]" custT="1"/>
      <dgm:spPr/>
      <dgm:t>
        <a:bodyPr/>
        <a:lstStyle/>
        <a:p>
          <a:r>
            <a:rPr lang="de-DE" sz="1000" b="1" dirty="0" smtClean="0"/>
            <a:t>FMI (Flankierende Maßnahmen Inklusion)</a:t>
          </a:r>
          <a:endParaRPr lang="de-DE" sz="1000" b="1" dirty="0"/>
        </a:p>
      </dgm:t>
    </dgm:pt>
    <dgm:pt modelId="{46834F15-0FC4-4477-9378-95C035A16C94}" type="parTrans" cxnId="{16A8EAB6-D080-4B09-B588-0008B96E25BC}">
      <dgm:prSet/>
      <dgm:spPr/>
      <dgm:t>
        <a:bodyPr/>
        <a:lstStyle/>
        <a:p>
          <a:endParaRPr lang="de-DE" sz="1000" b="1"/>
        </a:p>
      </dgm:t>
    </dgm:pt>
    <dgm:pt modelId="{8E90FA24-A93F-430F-A17B-3E565F6D2B7D}" type="sibTrans" cxnId="{16A8EAB6-D080-4B09-B588-0008B96E25BC}">
      <dgm:prSet/>
      <dgm:spPr/>
      <dgm:t>
        <a:bodyPr/>
        <a:lstStyle/>
        <a:p>
          <a:endParaRPr lang="de-DE" sz="1000" b="1"/>
        </a:p>
      </dgm:t>
    </dgm:pt>
    <dgm:pt modelId="{8178A9D2-F243-467E-9C87-EF1944418B8C}">
      <dgm:prSet phldrT="[Text]" custT="1"/>
      <dgm:spPr/>
      <dgm:t>
        <a:bodyPr/>
        <a:lstStyle/>
        <a:p>
          <a:r>
            <a:rPr lang="de-DE" sz="1000" b="1" dirty="0" smtClean="0"/>
            <a:t>Inklusions-pädagogische </a:t>
          </a:r>
          <a:r>
            <a:rPr lang="de-DE" sz="1000" b="1" dirty="0" err="1" smtClean="0"/>
            <a:t>Berater:innen</a:t>
          </a:r>
          <a:r>
            <a:rPr lang="de-DE" sz="1000" b="1" dirty="0" smtClean="0"/>
            <a:t> </a:t>
          </a:r>
          <a:endParaRPr lang="de-DE" sz="1000" b="1" dirty="0"/>
        </a:p>
      </dgm:t>
    </dgm:pt>
    <dgm:pt modelId="{583DAF62-7573-4061-914F-4CA3561C64AE}" type="parTrans" cxnId="{C7B985DC-484B-46D0-9467-A1C0A21235A9}">
      <dgm:prSet/>
      <dgm:spPr/>
      <dgm:t>
        <a:bodyPr/>
        <a:lstStyle/>
        <a:p>
          <a:endParaRPr lang="de-DE" sz="1000" b="1"/>
        </a:p>
      </dgm:t>
    </dgm:pt>
    <dgm:pt modelId="{146E6DE5-7AB9-4844-A0CF-A6CEF557186F}" type="sibTrans" cxnId="{C7B985DC-484B-46D0-9467-A1C0A21235A9}">
      <dgm:prSet/>
      <dgm:spPr/>
      <dgm:t>
        <a:bodyPr/>
        <a:lstStyle/>
        <a:p>
          <a:endParaRPr lang="de-DE" sz="1000" b="1"/>
        </a:p>
      </dgm:t>
    </dgm:pt>
    <dgm:pt modelId="{2A462938-F1CF-4734-B5A2-8FA1C3F8B0BA}">
      <dgm:prSet phldrT="[Text]" custT="1"/>
      <dgm:spPr/>
      <dgm:t>
        <a:bodyPr/>
        <a:lstStyle/>
        <a:p>
          <a:r>
            <a:rPr lang="de-DE" sz="1000" b="1" dirty="0" smtClean="0"/>
            <a:t>Dienstag             </a:t>
          </a:r>
        </a:p>
        <a:p>
          <a:r>
            <a:rPr lang="de-DE" sz="1000" b="1" dirty="0" smtClean="0"/>
            <a:t>14-16 Uhr</a:t>
          </a:r>
        </a:p>
        <a:p>
          <a:r>
            <a:rPr lang="de-DE" sz="1000" b="1" dirty="0" smtClean="0"/>
            <a:t>(außer Ferien)</a:t>
          </a:r>
        </a:p>
        <a:p>
          <a:r>
            <a:rPr lang="de-DE" sz="1000" b="1" dirty="0" smtClean="0"/>
            <a:t>Raum 4.01/4.02</a:t>
          </a:r>
          <a:endParaRPr lang="de-DE" sz="1000" b="1" dirty="0"/>
        </a:p>
      </dgm:t>
    </dgm:pt>
    <dgm:pt modelId="{23FE369E-456F-4822-BA32-B6899984AAEB}" type="parTrans" cxnId="{D425BAFE-1D7C-4262-AA91-6EE4F32D0328}">
      <dgm:prSet/>
      <dgm:spPr/>
      <dgm:t>
        <a:bodyPr/>
        <a:lstStyle/>
        <a:p>
          <a:endParaRPr lang="de-DE" sz="1000" b="1"/>
        </a:p>
      </dgm:t>
    </dgm:pt>
    <dgm:pt modelId="{DE587101-ED82-48BA-AE5F-826E3C180BAA}" type="sibTrans" cxnId="{D425BAFE-1D7C-4262-AA91-6EE4F32D0328}">
      <dgm:prSet/>
      <dgm:spPr/>
      <dgm:t>
        <a:bodyPr/>
        <a:lstStyle/>
        <a:p>
          <a:endParaRPr lang="de-DE" sz="1000" b="1"/>
        </a:p>
      </dgm:t>
    </dgm:pt>
    <dgm:pt modelId="{5C8B3EC0-116E-41DF-B424-9F6AB587BCE2}">
      <dgm:prSet phldrT="[Text]" custT="1"/>
      <dgm:spPr/>
      <dgm:t>
        <a:bodyPr/>
        <a:lstStyle/>
        <a:p>
          <a:r>
            <a:rPr lang="de-DE" sz="1000" b="1" dirty="0" smtClean="0"/>
            <a:t>Begabungsförderung</a:t>
          </a:r>
          <a:endParaRPr lang="de-DE" sz="1000" b="1" dirty="0"/>
        </a:p>
      </dgm:t>
    </dgm:pt>
    <dgm:pt modelId="{67122716-3666-4783-94F2-996BCE3296CD}" type="parTrans" cxnId="{7B451908-67E4-42E1-B4D8-2E494E557C75}">
      <dgm:prSet/>
      <dgm:spPr/>
      <dgm:t>
        <a:bodyPr/>
        <a:lstStyle/>
        <a:p>
          <a:endParaRPr lang="de-DE" sz="1000" b="1"/>
        </a:p>
      </dgm:t>
    </dgm:pt>
    <dgm:pt modelId="{B146F71E-B093-42CA-A4B5-5FACD13FFC18}" type="sibTrans" cxnId="{7B451908-67E4-42E1-B4D8-2E494E557C75}">
      <dgm:prSet/>
      <dgm:spPr/>
      <dgm:t>
        <a:bodyPr/>
        <a:lstStyle/>
        <a:p>
          <a:endParaRPr lang="de-DE" sz="1000" b="1"/>
        </a:p>
      </dgm:t>
    </dgm:pt>
    <dgm:pt modelId="{423F2C8A-C2F8-4835-BA5B-87AFC3AE46EF}">
      <dgm:prSet phldrT="[Text]" custT="1"/>
      <dgm:spPr/>
      <dgm:t>
        <a:bodyPr/>
        <a:lstStyle/>
        <a:p>
          <a:r>
            <a:rPr lang="de-DE" sz="1000" b="1" dirty="0" err="1" smtClean="0"/>
            <a:t>Begafö-Berater:innen</a:t>
          </a:r>
          <a:endParaRPr lang="de-DE" sz="1000" b="1" dirty="0"/>
        </a:p>
      </dgm:t>
    </dgm:pt>
    <dgm:pt modelId="{46A75C04-8319-4693-A9BD-6F90B7AB6533}" type="parTrans" cxnId="{4FB98898-6583-45AF-9E89-84A15C1B16FF}">
      <dgm:prSet/>
      <dgm:spPr/>
      <dgm:t>
        <a:bodyPr/>
        <a:lstStyle/>
        <a:p>
          <a:endParaRPr lang="de-DE" sz="1000" b="1"/>
        </a:p>
      </dgm:t>
    </dgm:pt>
    <dgm:pt modelId="{B9238884-831E-47BD-A0C6-35D7222ACD8D}" type="sibTrans" cxnId="{4FB98898-6583-45AF-9E89-84A15C1B16FF}">
      <dgm:prSet/>
      <dgm:spPr/>
      <dgm:t>
        <a:bodyPr/>
        <a:lstStyle/>
        <a:p>
          <a:endParaRPr lang="de-DE" sz="1000" b="1"/>
        </a:p>
      </dgm:t>
    </dgm:pt>
    <dgm:pt modelId="{DD7FB394-98BC-4477-9968-4A141DFD8F1F}">
      <dgm:prSet custT="1"/>
      <dgm:spPr/>
      <dgm:t>
        <a:bodyPr/>
        <a:lstStyle/>
        <a:p>
          <a:r>
            <a:rPr lang="de-DE" sz="1000" b="1" dirty="0" smtClean="0"/>
            <a:t>Donnerstag </a:t>
          </a:r>
        </a:p>
        <a:p>
          <a:r>
            <a:rPr lang="de-DE" sz="1000" b="1" dirty="0" smtClean="0"/>
            <a:t>15-18 Uhr</a:t>
          </a:r>
        </a:p>
        <a:p>
          <a:r>
            <a:rPr lang="de-DE" sz="1000" b="1" dirty="0" smtClean="0"/>
            <a:t>(außer Ferien)</a:t>
          </a:r>
        </a:p>
        <a:p>
          <a:r>
            <a:rPr lang="de-DE" sz="1000" b="1" dirty="0" smtClean="0"/>
            <a:t>Raum 2.15</a:t>
          </a:r>
        </a:p>
      </dgm:t>
    </dgm:pt>
    <dgm:pt modelId="{900C4D19-B780-4330-89CC-0DDF16763A31}" type="parTrans" cxnId="{3F7FAB1D-6214-4281-A486-978AA6577E95}">
      <dgm:prSet/>
      <dgm:spPr/>
      <dgm:t>
        <a:bodyPr/>
        <a:lstStyle/>
        <a:p>
          <a:endParaRPr lang="de-DE" sz="1000" b="1"/>
        </a:p>
      </dgm:t>
    </dgm:pt>
    <dgm:pt modelId="{13A29AC7-8B72-4BEA-AF91-2D1B1F46F483}" type="sibTrans" cxnId="{3F7FAB1D-6214-4281-A486-978AA6577E95}">
      <dgm:prSet/>
      <dgm:spPr/>
      <dgm:t>
        <a:bodyPr/>
        <a:lstStyle/>
        <a:p>
          <a:endParaRPr lang="de-DE" sz="1000" b="1"/>
        </a:p>
      </dgm:t>
    </dgm:pt>
    <dgm:pt modelId="{216312A2-AE01-499A-BB05-F7E79CC816B6}">
      <dgm:prSet custT="1"/>
      <dgm:spPr/>
      <dgm:t>
        <a:bodyPr/>
        <a:lstStyle/>
        <a:p>
          <a:r>
            <a:rPr lang="de-DE" sz="1000" b="1" dirty="0" smtClean="0"/>
            <a:t>Leitungsteam</a:t>
          </a:r>
          <a:endParaRPr lang="de-DE" sz="1000" b="1" dirty="0"/>
        </a:p>
      </dgm:t>
    </dgm:pt>
    <dgm:pt modelId="{28C7097E-CA81-4144-8248-EB453EE3507C}" type="parTrans" cxnId="{B9839916-6DA4-444E-BEDD-201C0ABA8FB7}">
      <dgm:prSet/>
      <dgm:spPr/>
      <dgm:t>
        <a:bodyPr/>
        <a:lstStyle/>
        <a:p>
          <a:endParaRPr lang="de-DE" sz="1000" b="1"/>
        </a:p>
      </dgm:t>
    </dgm:pt>
    <dgm:pt modelId="{E0278264-C282-41B9-B742-3C2D0F9D1FB0}" type="sibTrans" cxnId="{B9839916-6DA4-444E-BEDD-201C0ABA8FB7}">
      <dgm:prSet/>
      <dgm:spPr/>
      <dgm:t>
        <a:bodyPr/>
        <a:lstStyle/>
        <a:p>
          <a:endParaRPr lang="de-DE" sz="1000" b="1"/>
        </a:p>
      </dgm:t>
    </dgm:pt>
    <dgm:pt modelId="{D67853CF-AC0C-412C-9150-3ACB623A556E}">
      <dgm:prSet custT="1"/>
      <dgm:spPr/>
      <dgm:t>
        <a:bodyPr/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dirty="0" smtClean="0"/>
            <a:t>SIBUZ- Leitungsteam</a:t>
          </a:r>
        </a:p>
      </dgm:t>
    </dgm:pt>
    <dgm:pt modelId="{8AEBD954-7D14-4567-9D29-85D7BB0D5FF1}" type="parTrans" cxnId="{BE21B9AE-C86C-4602-BCF2-2E246D05DF27}">
      <dgm:prSet/>
      <dgm:spPr/>
      <dgm:t>
        <a:bodyPr/>
        <a:lstStyle/>
        <a:p>
          <a:endParaRPr lang="de-DE" sz="1000" b="1"/>
        </a:p>
      </dgm:t>
    </dgm:pt>
    <dgm:pt modelId="{9DCAC42E-7853-476A-BDCB-420BD39EF769}" type="sibTrans" cxnId="{BE21B9AE-C86C-4602-BCF2-2E246D05DF27}">
      <dgm:prSet/>
      <dgm:spPr/>
      <dgm:t>
        <a:bodyPr/>
        <a:lstStyle/>
        <a:p>
          <a:endParaRPr lang="de-DE" sz="1000" b="1"/>
        </a:p>
      </dgm:t>
    </dgm:pt>
    <dgm:pt modelId="{5A2D57A8-0668-49D5-A701-FD528528201F}">
      <dgm:prSet custT="1"/>
      <dgm:spPr/>
      <dgm:t>
        <a:bodyPr/>
        <a:lstStyle/>
        <a:p>
          <a:r>
            <a:rPr lang="de-DE" sz="1000" b="1" dirty="0" smtClean="0"/>
            <a:t>Donnerstag</a:t>
          </a:r>
        </a:p>
        <a:p>
          <a:r>
            <a:rPr lang="de-DE" sz="1000" b="1" dirty="0" smtClean="0"/>
            <a:t> 14-18 Uhr </a:t>
          </a:r>
        </a:p>
        <a:p>
          <a:r>
            <a:rPr lang="de-DE" sz="1000" b="1" dirty="0" smtClean="0"/>
            <a:t>sowie n.V.</a:t>
          </a:r>
          <a:endParaRPr lang="de-DE" sz="1000" b="1" dirty="0"/>
        </a:p>
      </dgm:t>
    </dgm:pt>
    <dgm:pt modelId="{B8400032-9E84-48FE-B05A-C3683AB06557}" type="parTrans" cxnId="{74213C19-C811-455B-8C20-0BB08E9DF44F}">
      <dgm:prSet/>
      <dgm:spPr/>
      <dgm:t>
        <a:bodyPr/>
        <a:lstStyle/>
        <a:p>
          <a:endParaRPr lang="de-DE" sz="1000" b="1"/>
        </a:p>
      </dgm:t>
    </dgm:pt>
    <dgm:pt modelId="{19F777F3-A278-4660-8BAD-82908BA718F8}" type="sibTrans" cxnId="{74213C19-C811-455B-8C20-0BB08E9DF44F}">
      <dgm:prSet/>
      <dgm:spPr/>
      <dgm:t>
        <a:bodyPr/>
        <a:lstStyle/>
        <a:p>
          <a:endParaRPr lang="de-DE" sz="1000" b="1"/>
        </a:p>
      </dgm:t>
    </dgm:pt>
    <dgm:pt modelId="{358169E3-A4CF-4A7B-BADD-F9EA921C8A6E}">
      <dgm:prSet custT="1"/>
      <dgm:spPr/>
      <dgm:t>
        <a:bodyPr/>
        <a:lstStyle/>
        <a:p>
          <a:r>
            <a:rPr lang="de-DE" sz="1000" b="1" dirty="0" smtClean="0"/>
            <a:t>Durchwahl: 2050/2060/2070</a:t>
          </a:r>
          <a:endParaRPr lang="de-DE" sz="1000" b="1" dirty="0"/>
        </a:p>
      </dgm:t>
    </dgm:pt>
    <dgm:pt modelId="{1B636B0B-E849-48BF-A3FA-463D217EEE23}" type="parTrans" cxnId="{1E3E86AE-6EF9-4504-8D28-359612911635}">
      <dgm:prSet/>
      <dgm:spPr/>
      <dgm:t>
        <a:bodyPr/>
        <a:lstStyle/>
        <a:p>
          <a:endParaRPr lang="de-DE" sz="1000" b="1"/>
        </a:p>
      </dgm:t>
    </dgm:pt>
    <dgm:pt modelId="{9669DE51-463F-4740-93B9-4643B552B1FE}" type="sibTrans" cxnId="{1E3E86AE-6EF9-4504-8D28-359612911635}">
      <dgm:prSet/>
      <dgm:spPr/>
      <dgm:t>
        <a:bodyPr/>
        <a:lstStyle/>
        <a:p>
          <a:endParaRPr lang="de-DE" sz="1000" b="1"/>
        </a:p>
      </dgm:t>
    </dgm:pt>
    <dgm:pt modelId="{D2760DBB-D96E-49C3-80D2-55FA8846D315}">
      <dgm:prSet custT="1"/>
      <dgm:spPr/>
      <dgm:t>
        <a:bodyPr/>
        <a:lstStyle/>
        <a:p>
          <a:r>
            <a:rPr lang="de-DE" sz="1000" b="1" dirty="0" smtClean="0"/>
            <a:t>Durchwahl</a:t>
          </a:r>
          <a:r>
            <a:rPr lang="de-DE" sz="1000" b="1" smtClean="0"/>
            <a:t>:    2076</a:t>
          </a:r>
          <a:endParaRPr lang="de-DE" sz="1000" b="1" dirty="0"/>
        </a:p>
      </dgm:t>
    </dgm:pt>
    <dgm:pt modelId="{30E5F90D-54C2-4673-A5DE-8C89F8CB464E}" type="parTrans" cxnId="{D3D1ABB2-BD98-413E-8C32-B0AE9F1660FE}">
      <dgm:prSet/>
      <dgm:spPr/>
      <dgm:t>
        <a:bodyPr/>
        <a:lstStyle/>
        <a:p>
          <a:endParaRPr lang="de-DE" sz="1000" b="1"/>
        </a:p>
      </dgm:t>
    </dgm:pt>
    <dgm:pt modelId="{1259A7CC-E101-4C96-B851-1230FD9538B7}" type="sibTrans" cxnId="{D3D1ABB2-BD98-413E-8C32-B0AE9F1660FE}">
      <dgm:prSet/>
      <dgm:spPr/>
      <dgm:t>
        <a:bodyPr/>
        <a:lstStyle/>
        <a:p>
          <a:endParaRPr lang="de-DE" sz="1000" b="1"/>
        </a:p>
      </dgm:t>
    </dgm:pt>
    <dgm:pt modelId="{88D53441-F60A-41B5-8ACE-60113C4C5435}">
      <dgm:prSet phldrT="[Text]" custT="1"/>
      <dgm:spPr/>
      <dgm:t>
        <a:bodyPr/>
        <a:lstStyle/>
        <a:p>
          <a:r>
            <a:rPr lang="de-DE" sz="1000" b="1" dirty="0" smtClean="0"/>
            <a:t>erster Donnerstag  </a:t>
          </a:r>
        </a:p>
        <a:p>
          <a:r>
            <a:rPr lang="de-DE" sz="1000" b="1" dirty="0" smtClean="0"/>
            <a:t>16-18 Uhr</a:t>
          </a:r>
        </a:p>
        <a:p>
          <a:r>
            <a:rPr lang="de-DE" sz="1000" b="1" dirty="0" smtClean="0"/>
            <a:t>(außer Ferien)</a:t>
          </a:r>
        </a:p>
        <a:p>
          <a:r>
            <a:rPr lang="de-DE" sz="1000" b="1" smtClean="0"/>
            <a:t>Raum 4.05</a:t>
          </a:r>
          <a:endParaRPr lang="de-DE" sz="1000" b="1" dirty="0"/>
        </a:p>
      </dgm:t>
    </dgm:pt>
    <dgm:pt modelId="{01486377-9028-4752-ACA0-9BBE3966E506}" type="sibTrans" cxnId="{9816D01D-D3C0-4DCF-A51E-30DC79885C9D}">
      <dgm:prSet/>
      <dgm:spPr/>
      <dgm:t>
        <a:bodyPr/>
        <a:lstStyle/>
        <a:p>
          <a:endParaRPr lang="de-DE" sz="1000" b="1"/>
        </a:p>
      </dgm:t>
    </dgm:pt>
    <dgm:pt modelId="{E9E9AD59-23F7-45CC-86BB-FFA092FA56C9}" type="parTrans" cxnId="{9816D01D-D3C0-4DCF-A51E-30DC79885C9D}">
      <dgm:prSet/>
      <dgm:spPr/>
      <dgm:t>
        <a:bodyPr/>
        <a:lstStyle/>
        <a:p>
          <a:endParaRPr lang="de-DE" sz="1000" b="1"/>
        </a:p>
      </dgm:t>
    </dgm:pt>
    <dgm:pt modelId="{1ED5B854-EE0E-4808-8B0F-47DEFE7C1FFD}">
      <dgm:prSet custT="1"/>
      <dgm:spPr/>
      <dgm:t>
        <a:bodyPr/>
        <a:lstStyle/>
        <a:p>
          <a:r>
            <a:rPr lang="de-DE" sz="1000" b="1" dirty="0" smtClean="0"/>
            <a:t>Durchwahl: 2076/2077</a:t>
          </a:r>
          <a:endParaRPr lang="de-DE" sz="1000" b="1" dirty="0"/>
        </a:p>
      </dgm:t>
    </dgm:pt>
    <dgm:pt modelId="{0002EFD4-6832-4639-84C1-80A77B885C7E}" type="parTrans" cxnId="{A8ED2E30-A1A4-4AA8-AF3A-A9D36973CE0C}">
      <dgm:prSet/>
      <dgm:spPr/>
      <dgm:t>
        <a:bodyPr/>
        <a:lstStyle/>
        <a:p>
          <a:endParaRPr lang="de-DE" sz="1000" b="1"/>
        </a:p>
      </dgm:t>
    </dgm:pt>
    <dgm:pt modelId="{B303CFBD-617C-4A9E-A48C-7E77AF20B6D6}" type="sibTrans" cxnId="{A8ED2E30-A1A4-4AA8-AF3A-A9D36973CE0C}">
      <dgm:prSet/>
      <dgm:spPr/>
      <dgm:t>
        <a:bodyPr/>
        <a:lstStyle/>
        <a:p>
          <a:endParaRPr lang="de-DE" sz="1000" b="1"/>
        </a:p>
      </dgm:t>
    </dgm:pt>
    <dgm:pt modelId="{4C49FFAD-6F76-4EE6-8D27-3DA9614DB235}">
      <dgm:prSet custT="1"/>
      <dgm:spPr/>
      <dgm:t>
        <a:bodyPr/>
        <a:lstStyle/>
        <a:p>
          <a:r>
            <a:rPr lang="de-DE" sz="1000" b="1" dirty="0" smtClean="0"/>
            <a:t>Durchwahl: 2055/2056</a:t>
          </a:r>
          <a:endParaRPr lang="de-DE" sz="1000" b="1" dirty="0"/>
        </a:p>
      </dgm:t>
    </dgm:pt>
    <dgm:pt modelId="{34CBA8AF-925F-4CF4-B323-F7557BE6D692}" type="parTrans" cxnId="{65C8E941-28BA-467A-9ADB-BA3E430F079E}">
      <dgm:prSet/>
      <dgm:spPr/>
      <dgm:t>
        <a:bodyPr/>
        <a:lstStyle/>
        <a:p>
          <a:endParaRPr lang="de-DE" sz="1000" b="1"/>
        </a:p>
      </dgm:t>
    </dgm:pt>
    <dgm:pt modelId="{60E9AD0D-612F-4425-B755-FF3763103C79}" type="sibTrans" cxnId="{65C8E941-28BA-467A-9ADB-BA3E430F079E}">
      <dgm:prSet/>
      <dgm:spPr/>
      <dgm:t>
        <a:bodyPr/>
        <a:lstStyle/>
        <a:p>
          <a:endParaRPr lang="de-DE" sz="1000" b="1"/>
        </a:p>
      </dgm:t>
    </dgm:pt>
    <dgm:pt modelId="{2EEF6329-0125-4802-A1C0-81FB4E623ECE}">
      <dgm:prSet custT="1"/>
      <dgm:spPr/>
      <dgm:t>
        <a:bodyPr/>
        <a:lstStyle/>
        <a:p>
          <a:r>
            <a:rPr lang="de-DE" sz="1000" b="1" dirty="0" smtClean="0"/>
            <a:t>Autismus</a:t>
          </a:r>
          <a:endParaRPr lang="de-DE" sz="1000" b="1" dirty="0"/>
        </a:p>
      </dgm:t>
    </dgm:pt>
    <dgm:pt modelId="{9FC0F476-682B-4094-9DD7-17D24377B84B}" type="parTrans" cxnId="{085EB135-DC9B-4FEA-83EE-F4845EA68A15}">
      <dgm:prSet/>
      <dgm:spPr/>
      <dgm:t>
        <a:bodyPr/>
        <a:lstStyle/>
        <a:p>
          <a:endParaRPr lang="de-DE" sz="1000" b="1"/>
        </a:p>
      </dgm:t>
    </dgm:pt>
    <dgm:pt modelId="{EA9D5E43-0F34-48AF-BAFA-D604639F5AF3}" type="sibTrans" cxnId="{085EB135-DC9B-4FEA-83EE-F4845EA68A15}">
      <dgm:prSet/>
      <dgm:spPr/>
      <dgm:t>
        <a:bodyPr/>
        <a:lstStyle/>
        <a:p>
          <a:endParaRPr lang="de-DE" sz="1000" b="1"/>
        </a:p>
      </dgm:t>
    </dgm:pt>
    <dgm:pt modelId="{89FB7F75-D14E-44E7-AA4A-590DC7FE42CA}">
      <dgm:prSet custT="1"/>
      <dgm:spPr/>
      <dgm:t>
        <a:bodyPr/>
        <a:lstStyle/>
        <a:p>
          <a:endParaRPr lang="de-DE" sz="1000" b="1" dirty="0" smtClean="0"/>
        </a:p>
        <a:p>
          <a:r>
            <a:rPr lang="de-DE" sz="1000" b="1" dirty="0" smtClean="0"/>
            <a:t>Beraterin für Autismus</a:t>
          </a:r>
        </a:p>
        <a:p>
          <a:r>
            <a:rPr lang="de-DE" sz="1000" b="1" dirty="0" smtClean="0"/>
            <a:t>Zielgruppe: Eltern</a:t>
          </a:r>
        </a:p>
        <a:p>
          <a:r>
            <a:rPr lang="de-DE" sz="1000" b="1" dirty="0" smtClean="0"/>
            <a:t> </a:t>
          </a:r>
          <a:endParaRPr lang="de-DE" sz="1000" b="1" dirty="0"/>
        </a:p>
      </dgm:t>
    </dgm:pt>
    <dgm:pt modelId="{6C4D1734-1278-4017-B727-BA2A8EB68D91}" type="parTrans" cxnId="{90230E82-6FEB-4A95-8FB6-16B698C1FAB0}">
      <dgm:prSet/>
      <dgm:spPr/>
      <dgm:t>
        <a:bodyPr/>
        <a:lstStyle/>
        <a:p>
          <a:endParaRPr lang="de-DE" sz="1000" b="1"/>
        </a:p>
      </dgm:t>
    </dgm:pt>
    <dgm:pt modelId="{71E109A3-D38E-4705-82A9-9898B58D65AB}" type="sibTrans" cxnId="{90230E82-6FEB-4A95-8FB6-16B698C1FAB0}">
      <dgm:prSet/>
      <dgm:spPr/>
      <dgm:t>
        <a:bodyPr/>
        <a:lstStyle/>
        <a:p>
          <a:endParaRPr lang="de-DE" sz="1000" b="1"/>
        </a:p>
      </dgm:t>
    </dgm:pt>
    <dgm:pt modelId="{21804458-B0F2-4AD1-A704-2D53344B4C6A}">
      <dgm:prSet custT="1"/>
      <dgm:spPr/>
      <dgm:t>
        <a:bodyPr/>
        <a:lstStyle/>
        <a:p>
          <a:r>
            <a:rPr lang="de-DE" sz="1000" b="1" dirty="0" smtClean="0"/>
            <a:t>21.09., 19.10., 23.11., 14.12., 25.01. u.a.</a:t>
          </a:r>
        </a:p>
        <a:p>
          <a:r>
            <a:rPr lang="de-DE" sz="1000" b="1" dirty="0" smtClean="0"/>
            <a:t>15-18 Uhr</a:t>
          </a:r>
        </a:p>
      </dgm:t>
    </dgm:pt>
    <dgm:pt modelId="{2DF4C890-8E59-463E-B7CF-067D9CC33913}" type="parTrans" cxnId="{A3BDCB0E-6750-45F0-A5A1-9D39CC7BDB02}">
      <dgm:prSet/>
      <dgm:spPr/>
      <dgm:t>
        <a:bodyPr/>
        <a:lstStyle/>
        <a:p>
          <a:endParaRPr lang="de-DE" sz="1000" b="1"/>
        </a:p>
      </dgm:t>
    </dgm:pt>
    <dgm:pt modelId="{1C25B489-5C83-48E0-943D-B88D7BB452A4}" type="sibTrans" cxnId="{A3BDCB0E-6750-45F0-A5A1-9D39CC7BDB02}">
      <dgm:prSet/>
      <dgm:spPr/>
      <dgm:t>
        <a:bodyPr/>
        <a:lstStyle/>
        <a:p>
          <a:endParaRPr lang="de-DE" sz="1000" b="1"/>
        </a:p>
      </dgm:t>
    </dgm:pt>
    <dgm:pt modelId="{04307B1C-6279-48DB-B9D5-6D49946E23D6}">
      <dgm:prSet custT="1"/>
      <dgm:spPr/>
      <dgm:t>
        <a:bodyPr/>
        <a:lstStyle/>
        <a:p>
          <a:r>
            <a:rPr lang="de-DE" sz="1000" b="1" dirty="0" smtClean="0"/>
            <a:t>Krisensprechstunde</a:t>
          </a:r>
          <a:endParaRPr lang="de-DE" sz="1000" b="1" dirty="0"/>
        </a:p>
      </dgm:t>
    </dgm:pt>
    <dgm:pt modelId="{EC279F10-A9A5-4214-9169-3B425FF077CE}" type="parTrans" cxnId="{82CEEB2D-8057-403A-9ADA-812389617171}">
      <dgm:prSet/>
      <dgm:spPr/>
      <dgm:t>
        <a:bodyPr/>
        <a:lstStyle/>
        <a:p>
          <a:endParaRPr lang="de-DE" sz="1000" b="1"/>
        </a:p>
      </dgm:t>
    </dgm:pt>
    <dgm:pt modelId="{086FD28E-17AE-4EAB-966F-99A6E437F0A1}" type="sibTrans" cxnId="{82CEEB2D-8057-403A-9ADA-812389617171}">
      <dgm:prSet/>
      <dgm:spPr/>
      <dgm:t>
        <a:bodyPr/>
        <a:lstStyle/>
        <a:p>
          <a:endParaRPr lang="de-DE" sz="1000" b="1"/>
        </a:p>
      </dgm:t>
    </dgm:pt>
    <dgm:pt modelId="{46D948C5-310B-4AD1-A0FA-904C908A19C6}">
      <dgm:prSet custT="1"/>
      <dgm:spPr/>
      <dgm:t>
        <a:bodyPr/>
        <a:lstStyle/>
        <a:p>
          <a:r>
            <a:rPr lang="de-DE" sz="1000" b="1" dirty="0" smtClean="0"/>
            <a:t>Schulpsychologe</a:t>
          </a:r>
          <a:endParaRPr lang="de-DE" sz="1000" b="1" dirty="0"/>
        </a:p>
      </dgm:t>
    </dgm:pt>
    <dgm:pt modelId="{FC51E88A-BB7E-45F9-9E2D-C48BB8FA460E}" type="parTrans" cxnId="{43F7D21E-F8AB-47F6-AAD4-325136892BCE}">
      <dgm:prSet/>
      <dgm:spPr/>
      <dgm:t>
        <a:bodyPr/>
        <a:lstStyle/>
        <a:p>
          <a:endParaRPr lang="de-DE" sz="1000" b="1"/>
        </a:p>
      </dgm:t>
    </dgm:pt>
    <dgm:pt modelId="{FEF9B6C2-199D-4927-8FC3-524B64D7B3E0}" type="sibTrans" cxnId="{43F7D21E-F8AB-47F6-AAD4-325136892BCE}">
      <dgm:prSet/>
      <dgm:spPr/>
      <dgm:t>
        <a:bodyPr/>
        <a:lstStyle/>
        <a:p>
          <a:endParaRPr lang="de-DE" sz="1000" b="1"/>
        </a:p>
      </dgm:t>
    </dgm:pt>
    <dgm:pt modelId="{519FAA88-8229-46BA-8E26-D932B14AB90F}">
      <dgm:prSet custT="1"/>
      <dgm:spPr/>
      <dgm:t>
        <a:bodyPr/>
        <a:lstStyle/>
        <a:p>
          <a:r>
            <a:rPr lang="de-DE" sz="1000" b="1" dirty="0" smtClean="0"/>
            <a:t>Donnerstag </a:t>
          </a:r>
        </a:p>
        <a:p>
          <a:r>
            <a:rPr lang="de-DE" sz="1000" b="1" dirty="0" smtClean="0"/>
            <a:t>15-18 Uhr</a:t>
          </a:r>
        </a:p>
        <a:p>
          <a:r>
            <a:rPr lang="de-DE" sz="1000" b="1" dirty="0" smtClean="0"/>
            <a:t> (außer Ferien) </a:t>
          </a:r>
        </a:p>
        <a:p>
          <a:r>
            <a:rPr lang="de-DE" sz="1000" b="1" dirty="0" smtClean="0"/>
            <a:t>Raum 2.15</a:t>
          </a:r>
          <a:endParaRPr lang="de-DE" sz="1000" b="1" dirty="0"/>
        </a:p>
      </dgm:t>
    </dgm:pt>
    <dgm:pt modelId="{605A3EFC-02D7-408E-ADEE-EDDAC02032BD}" type="parTrans" cxnId="{FB526937-0FFD-4DD4-A32E-55A14C438884}">
      <dgm:prSet/>
      <dgm:spPr/>
      <dgm:t>
        <a:bodyPr/>
        <a:lstStyle/>
        <a:p>
          <a:endParaRPr lang="de-DE" sz="1000" b="1"/>
        </a:p>
      </dgm:t>
    </dgm:pt>
    <dgm:pt modelId="{593C44B7-3EB8-41AE-BAB2-F1D62D07A23D}" type="sibTrans" cxnId="{FB526937-0FFD-4DD4-A32E-55A14C438884}">
      <dgm:prSet/>
      <dgm:spPr/>
      <dgm:t>
        <a:bodyPr/>
        <a:lstStyle/>
        <a:p>
          <a:endParaRPr lang="de-DE" sz="1000" b="1"/>
        </a:p>
      </dgm:t>
    </dgm:pt>
    <dgm:pt modelId="{018BA502-05B6-49DD-BDDC-ADF1843C38D8}">
      <dgm:prSet custT="1"/>
      <dgm:spPr/>
      <dgm:t>
        <a:bodyPr/>
        <a:lstStyle/>
        <a:p>
          <a:r>
            <a:rPr lang="de-DE" sz="1000" b="1" dirty="0" smtClean="0"/>
            <a:t>Durchwahl:    2055</a:t>
          </a:r>
          <a:endParaRPr lang="de-DE" sz="1000" b="1" dirty="0"/>
        </a:p>
      </dgm:t>
    </dgm:pt>
    <dgm:pt modelId="{FD775474-1D09-4FEE-87A5-C3B28EBD9A81}" type="parTrans" cxnId="{80585100-915E-4D87-8FBA-F1F4A8667852}">
      <dgm:prSet/>
      <dgm:spPr/>
      <dgm:t>
        <a:bodyPr/>
        <a:lstStyle/>
        <a:p>
          <a:endParaRPr lang="de-DE" sz="1000"/>
        </a:p>
      </dgm:t>
    </dgm:pt>
    <dgm:pt modelId="{7E5FF6FF-E02F-4457-AA82-C3D14E23C02F}" type="sibTrans" cxnId="{80585100-915E-4D87-8FBA-F1F4A8667852}">
      <dgm:prSet/>
      <dgm:spPr/>
      <dgm:t>
        <a:bodyPr/>
        <a:lstStyle/>
        <a:p>
          <a:endParaRPr lang="de-DE" sz="1000"/>
        </a:p>
      </dgm:t>
    </dgm:pt>
    <dgm:pt modelId="{6FDEDD64-713B-47A8-A438-9FAAFA1600D4}">
      <dgm:prSet custT="1"/>
      <dgm:spPr/>
      <dgm:t>
        <a:bodyPr/>
        <a:lstStyle/>
        <a:p>
          <a:r>
            <a:rPr lang="de-DE" sz="1000" b="1" dirty="0" smtClean="0"/>
            <a:t>Durchwahl:</a:t>
          </a:r>
          <a:r>
            <a:rPr lang="de-DE" sz="1000" b="1" baseline="0" dirty="0" smtClean="0"/>
            <a:t>    2061</a:t>
          </a:r>
          <a:endParaRPr lang="de-DE" sz="1000" b="1" dirty="0"/>
        </a:p>
      </dgm:t>
    </dgm:pt>
    <dgm:pt modelId="{6DF16F85-76B6-40D8-976C-D74A2A3C335E}" type="parTrans" cxnId="{3597C034-1D0B-4DDF-8A64-C68B04010950}">
      <dgm:prSet/>
      <dgm:spPr/>
      <dgm:t>
        <a:bodyPr/>
        <a:lstStyle/>
        <a:p>
          <a:endParaRPr lang="de-DE" sz="1000"/>
        </a:p>
      </dgm:t>
    </dgm:pt>
    <dgm:pt modelId="{5887BFF4-969F-4344-9A35-AEB3524F99C5}" type="sibTrans" cxnId="{3597C034-1D0B-4DDF-8A64-C68B04010950}">
      <dgm:prSet/>
      <dgm:spPr/>
      <dgm:t>
        <a:bodyPr/>
        <a:lstStyle/>
        <a:p>
          <a:endParaRPr lang="de-DE" sz="1000"/>
        </a:p>
      </dgm:t>
    </dgm:pt>
    <dgm:pt modelId="{11B6071E-4DD3-42A8-BCED-AC2BDDC72079}" type="pres">
      <dgm:prSet presAssocID="{E752BCD7-C889-4792-9202-B9CE2039DA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C16E0C7-1AB6-4327-AE06-31EDD88023EC}" type="pres">
      <dgm:prSet presAssocID="{7C18DAEA-64B7-4A1A-A820-E515762EA386}" presName="compNode" presStyleCnt="0"/>
      <dgm:spPr/>
      <dgm:t>
        <a:bodyPr/>
        <a:lstStyle/>
        <a:p>
          <a:endParaRPr lang="de-DE"/>
        </a:p>
      </dgm:t>
    </dgm:pt>
    <dgm:pt modelId="{C4CCED91-681B-48A5-929E-FD833A436EAD}" type="pres">
      <dgm:prSet presAssocID="{7C18DAEA-64B7-4A1A-A820-E515762EA386}" presName="aNode" presStyleLbl="bgShp" presStyleIdx="0" presStyleCnt="6"/>
      <dgm:spPr/>
      <dgm:t>
        <a:bodyPr/>
        <a:lstStyle/>
        <a:p>
          <a:endParaRPr lang="de-DE"/>
        </a:p>
      </dgm:t>
    </dgm:pt>
    <dgm:pt modelId="{A497C625-5A94-4038-9160-2575E5C5000E}" type="pres">
      <dgm:prSet presAssocID="{7C18DAEA-64B7-4A1A-A820-E515762EA386}" presName="textNode" presStyleLbl="bgShp" presStyleIdx="0" presStyleCnt="6"/>
      <dgm:spPr/>
      <dgm:t>
        <a:bodyPr/>
        <a:lstStyle/>
        <a:p>
          <a:endParaRPr lang="de-DE"/>
        </a:p>
      </dgm:t>
    </dgm:pt>
    <dgm:pt modelId="{A8A61D67-795B-4C9B-924D-22F7B208A897}" type="pres">
      <dgm:prSet presAssocID="{7C18DAEA-64B7-4A1A-A820-E515762EA386}" presName="compChildNode" presStyleCnt="0"/>
      <dgm:spPr/>
      <dgm:t>
        <a:bodyPr/>
        <a:lstStyle/>
        <a:p>
          <a:endParaRPr lang="de-DE"/>
        </a:p>
      </dgm:t>
    </dgm:pt>
    <dgm:pt modelId="{3E27DAED-1C9E-49C4-BF13-BD1485D70724}" type="pres">
      <dgm:prSet presAssocID="{7C18DAEA-64B7-4A1A-A820-E515762EA386}" presName="theInnerList" presStyleCnt="0"/>
      <dgm:spPr/>
      <dgm:t>
        <a:bodyPr/>
        <a:lstStyle/>
        <a:p>
          <a:endParaRPr lang="de-DE"/>
        </a:p>
      </dgm:t>
    </dgm:pt>
    <dgm:pt modelId="{7F1D0C4E-0325-4CE2-A905-9BCA4EAC4F40}" type="pres">
      <dgm:prSet presAssocID="{FC996FB4-BCAD-4624-9EBB-61769F535796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2727C-B440-445D-B788-892C04FFC69B}" type="pres">
      <dgm:prSet presAssocID="{FC996FB4-BCAD-4624-9EBB-61769F535796}" presName="aSpace2" presStyleCnt="0"/>
      <dgm:spPr/>
      <dgm:t>
        <a:bodyPr/>
        <a:lstStyle/>
        <a:p>
          <a:endParaRPr lang="de-DE"/>
        </a:p>
      </dgm:t>
    </dgm:pt>
    <dgm:pt modelId="{BF41FF1A-8719-47DD-9EC6-B3C4F277D25E}" type="pres">
      <dgm:prSet presAssocID="{DD7FB394-98BC-4477-9968-4A141DFD8F1F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323C5B-2640-4C53-9B8C-A25B8F8722A0}" type="pres">
      <dgm:prSet presAssocID="{DD7FB394-98BC-4477-9968-4A141DFD8F1F}" presName="aSpace2" presStyleCnt="0"/>
      <dgm:spPr/>
      <dgm:t>
        <a:bodyPr/>
        <a:lstStyle/>
        <a:p>
          <a:endParaRPr lang="de-DE"/>
        </a:p>
      </dgm:t>
    </dgm:pt>
    <dgm:pt modelId="{215A11DC-ED72-487F-83B3-C7CE12659425}" type="pres">
      <dgm:prSet presAssocID="{4C49FFAD-6F76-4EE6-8D27-3DA9614DB235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F1F1CC-B302-4109-ADA3-C3089D24B10A}" type="pres">
      <dgm:prSet presAssocID="{7C18DAEA-64B7-4A1A-A820-E515762EA386}" presName="aSpace" presStyleCnt="0"/>
      <dgm:spPr/>
      <dgm:t>
        <a:bodyPr/>
        <a:lstStyle/>
        <a:p>
          <a:endParaRPr lang="de-DE"/>
        </a:p>
      </dgm:t>
    </dgm:pt>
    <dgm:pt modelId="{DDE97297-E1D8-4A96-9D72-307F1AB1B49D}" type="pres">
      <dgm:prSet presAssocID="{D4E66C99-F665-4B92-B830-1E9F0D779182}" presName="compNode" presStyleCnt="0"/>
      <dgm:spPr/>
      <dgm:t>
        <a:bodyPr/>
        <a:lstStyle/>
        <a:p>
          <a:endParaRPr lang="de-DE"/>
        </a:p>
      </dgm:t>
    </dgm:pt>
    <dgm:pt modelId="{BEED617D-71F2-44CB-9681-954D0419F723}" type="pres">
      <dgm:prSet presAssocID="{D4E66C99-F665-4B92-B830-1E9F0D779182}" presName="aNode" presStyleLbl="bgShp" presStyleIdx="1" presStyleCnt="6" custLinFactNeighborY="455"/>
      <dgm:spPr/>
      <dgm:t>
        <a:bodyPr/>
        <a:lstStyle/>
        <a:p>
          <a:endParaRPr lang="de-DE"/>
        </a:p>
      </dgm:t>
    </dgm:pt>
    <dgm:pt modelId="{4809D438-79D1-43BC-B1A9-CBDDD294335B}" type="pres">
      <dgm:prSet presAssocID="{D4E66C99-F665-4B92-B830-1E9F0D779182}" presName="textNode" presStyleLbl="bgShp" presStyleIdx="1" presStyleCnt="6"/>
      <dgm:spPr/>
      <dgm:t>
        <a:bodyPr/>
        <a:lstStyle/>
        <a:p>
          <a:endParaRPr lang="de-DE"/>
        </a:p>
      </dgm:t>
    </dgm:pt>
    <dgm:pt modelId="{B791402F-645A-4A45-9824-8643F1E26E50}" type="pres">
      <dgm:prSet presAssocID="{D4E66C99-F665-4B92-B830-1E9F0D779182}" presName="compChildNode" presStyleCnt="0"/>
      <dgm:spPr/>
      <dgm:t>
        <a:bodyPr/>
        <a:lstStyle/>
        <a:p>
          <a:endParaRPr lang="de-DE"/>
        </a:p>
      </dgm:t>
    </dgm:pt>
    <dgm:pt modelId="{58196F42-BFD1-42A6-BA5E-895B449900C3}" type="pres">
      <dgm:prSet presAssocID="{D4E66C99-F665-4B92-B830-1E9F0D779182}" presName="theInnerList" presStyleCnt="0"/>
      <dgm:spPr/>
      <dgm:t>
        <a:bodyPr/>
        <a:lstStyle/>
        <a:p>
          <a:endParaRPr lang="de-DE"/>
        </a:p>
      </dgm:t>
    </dgm:pt>
    <dgm:pt modelId="{C674EF1C-9836-48A1-85BB-AAC9ED3EB6C1}" type="pres">
      <dgm:prSet presAssocID="{8178A9D2-F243-467E-9C87-EF1944418B8C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3EFBF1-7198-4409-8298-D530161F6F97}" type="pres">
      <dgm:prSet presAssocID="{8178A9D2-F243-467E-9C87-EF1944418B8C}" presName="aSpace2" presStyleCnt="0"/>
      <dgm:spPr/>
      <dgm:t>
        <a:bodyPr/>
        <a:lstStyle/>
        <a:p>
          <a:endParaRPr lang="de-DE"/>
        </a:p>
      </dgm:t>
    </dgm:pt>
    <dgm:pt modelId="{A8F856A4-D47B-4990-A5B5-F879DE4E9F18}" type="pres">
      <dgm:prSet presAssocID="{2A462938-F1CF-4734-B5A2-8FA1C3F8B0BA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10B11E-929A-43E8-9269-664DAF37C3F5}" type="pres">
      <dgm:prSet presAssocID="{2A462938-F1CF-4734-B5A2-8FA1C3F8B0BA}" presName="aSpace2" presStyleCnt="0"/>
      <dgm:spPr/>
      <dgm:t>
        <a:bodyPr/>
        <a:lstStyle/>
        <a:p>
          <a:endParaRPr lang="de-DE"/>
        </a:p>
      </dgm:t>
    </dgm:pt>
    <dgm:pt modelId="{58BCAF7C-8D04-4120-AAD8-475FDEF01EAB}" type="pres">
      <dgm:prSet presAssocID="{1ED5B854-EE0E-4808-8B0F-47DEFE7C1FFD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EA2F56-4638-4AB7-AC78-8D8B0C37379C}" type="pres">
      <dgm:prSet presAssocID="{D4E66C99-F665-4B92-B830-1E9F0D779182}" presName="aSpace" presStyleCnt="0"/>
      <dgm:spPr/>
      <dgm:t>
        <a:bodyPr/>
        <a:lstStyle/>
        <a:p>
          <a:endParaRPr lang="de-DE"/>
        </a:p>
      </dgm:t>
    </dgm:pt>
    <dgm:pt modelId="{704EE4E6-0968-4289-9AD4-8A07B3C51919}" type="pres">
      <dgm:prSet presAssocID="{5C8B3EC0-116E-41DF-B424-9F6AB587BCE2}" presName="compNode" presStyleCnt="0"/>
      <dgm:spPr/>
      <dgm:t>
        <a:bodyPr/>
        <a:lstStyle/>
        <a:p>
          <a:endParaRPr lang="de-DE"/>
        </a:p>
      </dgm:t>
    </dgm:pt>
    <dgm:pt modelId="{6B99D845-753F-4C29-AFFB-5EDA2BA678EA}" type="pres">
      <dgm:prSet presAssocID="{5C8B3EC0-116E-41DF-B424-9F6AB587BCE2}" presName="aNode" presStyleLbl="bgShp" presStyleIdx="2" presStyleCnt="6"/>
      <dgm:spPr/>
      <dgm:t>
        <a:bodyPr/>
        <a:lstStyle/>
        <a:p>
          <a:endParaRPr lang="de-DE"/>
        </a:p>
      </dgm:t>
    </dgm:pt>
    <dgm:pt modelId="{F263FE6E-1C5D-4661-B99A-6FBF17D61451}" type="pres">
      <dgm:prSet presAssocID="{5C8B3EC0-116E-41DF-B424-9F6AB587BCE2}" presName="textNode" presStyleLbl="bgShp" presStyleIdx="2" presStyleCnt="6"/>
      <dgm:spPr/>
      <dgm:t>
        <a:bodyPr/>
        <a:lstStyle/>
        <a:p>
          <a:endParaRPr lang="de-DE"/>
        </a:p>
      </dgm:t>
    </dgm:pt>
    <dgm:pt modelId="{B3D1EB5F-B325-48DF-B780-561D99517424}" type="pres">
      <dgm:prSet presAssocID="{5C8B3EC0-116E-41DF-B424-9F6AB587BCE2}" presName="compChildNode" presStyleCnt="0"/>
      <dgm:spPr/>
      <dgm:t>
        <a:bodyPr/>
        <a:lstStyle/>
        <a:p>
          <a:endParaRPr lang="de-DE"/>
        </a:p>
      </dgm:t>
    </dgm:pt>
    <dgm:pt modelId="{81684243-A803-417A-BC3D-125CEB66E972}" type="pres">
      <dgm:prSet presAssocID="{5C8B3EC0-116E-41DF-B424-9F6AB587BCE2}" presName="theInnerList" presStyleCnt="0"/>
      <dgm:spPr/>
      <dgm:t>
        <a:bodyPr/>
        <a:lstStyle/>
        <a:p>
          <a:endParaRPr lang="de-DE"/>
        </a:p>
      </dgm:t>
    </dgm:pt>
    <dgm:pt modelId="{D5B79868-25AA-4FAA-9AFD-5C96E35B40E2}" type="pres">
      <dgm:prSet presAssocID="{423F2C8A-C2F8-4835-BA5B-87AFC3AE46EF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2896ED-1428-47D5-82AD-53BB62A83747}" type="pres">
      <dgm:prSet presAssocID="{423F2C8A-C2F8-4835-BA5B-87AFC3AE46EF}" presName="aSpace2" presStyleCnt="0"/>
      <dgm:spPr/>
      <dgm:t>
        <a:bodyPr/>
        <a:lstStyle/>
        <a:p>
          <a:endParaRPr lang="de-DE"/>
        </a:p>
      </dgm:t>
    </dgm:pt>
    <dgm:pt modelId="{D1C977D0-A68D-4104-9111-C682F577D364}" type="pres">
      <dgm:prSet presAssocID="{88D53441-F60A-41B5-8ACE-60113C4C5435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FB1939-01E3-425F-96E2-FC17DF1E2D89}" type="pres">
      <dgm:prSet presAssocID="{88D53441-F60A-41B5-8ACE-60113C4C5435}" presName="aSpace2" presStyleCnt="0"/>
      <dgm:spPr/>
      <dgm:t>
        <a:bodyPr/>
        <a:lstStyle/>
        <a:p>
          <a:endParaRPr lang="de-DE"/>
        </a:p>
      </dgm:t>
    </dgm:pt>
    <dgm:pt modelId="{16AD8B91-05B0-46D5-A4FC-4D367BC12199}" type="pres">
      <dgm:prSet presAssocID="{D2760DBB-D96E-49C3-80D2-55FA8846D315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2D504A-DBE6-48F9-A8D3-265AD374441F}" type="pres">
      <dgm:prSet presAssocID="{5C8B3EC0-116E-41DF-B424-9F6AB587BCE2}" presName="aSpace" presStyleCnt="0"/>
      <dgm:spPr/>
      <dgm:t>
        <a:bodyPr/>
        <a:lstStyle/>
        <a:p>
          <a:endParaRPr lang="de-DE"/>
        </a:p>
      </dgm:t>
    </dgm:pt>
    <dgm:pt modelId="{4C1B6B6C-EA7A-4007-B770-F86A8A5DB2D8}" type="pres">
      <dgm:prSet presAssocID="{2EEF6329-0125-4802-A1C0-81FB4E623ECE}" presName="compNode" presStyleCnt="0"/>
      <dgm:spPr/>
      <dgm:t>
        <a:bodyPr/>
        <a:lstStyle/>
        <a:p>
          <a:endParaRPr lang="de-DE"/>
        </a:p>
      </dgm:t>
    </dgm:pt>
    <dgm:pt modelId="{32975C92-CE49-4ECE-AF8D-C06F7F8701D9}" type="pres">
      <dgm:prSet presAssocID="{2EEF6329-0125-4802-A1C0-81FB4E623ECE}" presName="aNode" presStyleLbl="bgShp" presStyleIdx="3" presStyleCnt="6"/>
      <dgm:spPr/>
      <dgm:t>
        <a:bodyPr/>
        <a:lstStyle/>
        <a:p>
          <a:endParaRPr lang="de-DE"/>
        </a:p>
      </dgm:t>
    </dgm:pt>
    <dgm:pt modelId="{4D7B8B7D-32F9-425D-9C35-F51713565967}" type="pres">
      <dgm:prSet presAssocID="{2EEF6329-0125-4802-A1C0-81FB4E623ECE}" presName="textNode" presStyleLbl="bgShp" presStyleIdx="3" presStyleCnt="6"/>
      <dgm:spPr/>
      <dgm:t>
        <a:bodyPr/>
        <a:lstStyle/>
        <a:p>
          <a:endParaRPr lang="de-DE"/>
        </a:p>
      </dgm:t>
    </dgm:pt>
    <dgm:pt modelId="{D343058F-668A-4BFD-81C1-F756BC951B82}" type="pres">
      <dgm:prSet presAssocID="{2EEF6329-0125-4802-A1C0-81FB4E623ECE}" presName="compChildNode" presStyleCnt="0"/>
      <dgm:spPr/>
      <dgm:t>
        <a:bodyPr/>
        <a:lstStyle/>
        <a:p>
          <a:endParaRPr lang="de-DE"/>
        </a:p>
      </dgm:t>
    </dgm:pt>
    <dgm:pt modelId="{EB4500A7-4F45-4499-8C57-CFC113349472}" type="pres">
      <dgm:prSet presAssocID="{2EEF6329-0125-4802-A1C0-81FB4E623ECE}" presName="theInnerList" presStyleCnt="0"/>
      <dgm:spPr/>
      <dgm:t>
        <a:bodyPr/>
        <a:lstStyle/>
        <a:p>
          <a:endParaRPr lang="de-DE"/>
        </a:p>
      </dgm:t>
    </dgm:pt>
    <dgm:pt modelId="{C99B7713-6758-4992-97E8-25EC4C096AD8}" type="pres">
      <dgm:prSet presAssocID="{89FB7F75-D14E-44E7-AA4A-590DC7FE42CA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74D234-F95A-4392-BDCB-F3F4D7A26F4D}" type="pres">
      <dgm:prSet presAssocID="{89FB7F75-D14E-44E7-AA4A-590DC7FE42CA}" presName="aSpace2" presStyleCnt="0"/>
      <dgm:spPr/>
      <dgm:t>
        <a:bodyPr/>
        <a:lstStyle/>
        <a:p>
          <a:endParaRPr lang="de-DE"/>
        </a:p>
      </dgm:t>
    </dgm:pt>
    <dgm:pt modelId="{B4C15AC7-8883-4AB1-91AD-16EE7027485C}" type="pres">
      <dgm:prSet presAssocID="{21804458-B0F2-4AD1-A704-2D53344B4C6A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6A12E8-E056-474D-BC94-F1BCA2C68409}" type="pres">
      <dgm:prSet presAssocID="{21804458-B0F2-4AD1-A704-2D53344B4C6A}" presName="aSpace2" presStyleCnt="0"/>
      <dgm:spPr/>
      <dgm:t>
        <a:bodyPr/>
        <a:lstStyle/>
        <a:p>
          <a:endParaRPr lang="de-DE"/>
        </a:p>
      </dgm:t>
    </dgm:pt>
    <dgm:pt modelId="{B9DA6439-AC15-4D7F-A49C-9032D19CEEAC}" type="pres">
      <dgm:prSet presAssocID="{018BA502-05B6-49DD-BDDC-ADF1843C38D8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FD3194-25F2-409D-9BF1-F140290A8A9F}" type="pres">
      <dgm:prSet presAssocID="{2EEF6329-0125-4802-A1C0-81FB4E623ECE}" presName="aSpace" presStyleCnt="0"/>
      <dgm:spPr/>
      <dgm:t>
        <a:bodyPr/>
        <a:lstStyle/>
        <a:p>
          <a:endParaRPr lang="de-DE"/>
        </a:p>
      </dgm:t>
    </dgm:pt>
    <dgm:pt modelId="{A574AA41-C0EA-4DCC-9BC6-06C37C535F76}" type="pres">
      <dgm:prSet presAssocID="{04307B1C-6279-48DB-B9D5-6D49946E23D6}" presName="compNode" presStyleCnt="0"/>
      <dgm:spPr/>
      <dgm:t>
        <a:bodyPr/>
        <a:lstStyle/>
        <a:p>
          <a:endParaRPr lang="de-DE"/>
        </a:p>
      </dgm:t>
    </dgm:pt>
    <dgm:pt modelId="{42E0B60C-E1BF-4A0E-B30C-17ABCD0E2DC4}" type="pres">
      <dgm:prSet presAssocID="{04307B1C-6279-48DB-B9D5-6D49946E23D6}" presName="aNode" presStyleLbl="bgShp" presStyleIdx="4" presStyleCnt="6"/>
      <dgm:spPr/>
      <dgm:t>
        <a:bodyPr/>
        <a:lstStyle/>
        <a:p>
          <a:endParaRPr lang="de-DE"/>
        </a:p>
      </dgm:t>
    </dgm:pt>
    <dgm:pt modelId="{EBD81BA3-AB23-4D46-AE91-D3F4437BA7D3}" type="pres">
      <dgm:prSet presAssocID="{04307B1C-6279-48DB-B9D5-6D49946E23D6}" presName="textNode" presStyleLbl="bgShp" presStyleIdx="4" presStyleCnt="6"/>
      <dgm:spPr/>
      <dgm:t>
        <a:bodyPr/>
        <a:lstStyle/>
        <a:p>
          <a:endParaRPr lang="de-DE"/>
        </a:p>
      </dgm:t>
    </dgm:pt>
    <dgm:pt modelId="{36B5C808-FF3D-4135-89E0-40A5DEA3D525}" type="pres">
      <dgm:prSet presAssocID="{04307B1C-6279-48DB-B9D5-6D49946E23D6}" presName="compChildNode" presStyleCnt="0"/>
      <dgm:spPr/>
      <dgm:t>
        <a:bodyPr/>
        <a:lstStyle/>
        <a:p>
          <a:endParaRPr lang="de-DE"/>
        </a:p>
      </dgm:t>
    </dgm:pt>
    <dgm:pt modelId="{28C64C1A-D403-4514-8F68-92247862C381}" type="pres">
      <dgm:prSet presAssocID="{04307B1C-6279-48DB-B9D5-6D49946E23D6}" presName="theInnerList" presStyleCnt="0"/>
      <dgm:spPr/>
      <dgm:t>
        <a:bodyPr/>
        <a:lstStyle/>
        <a:p>
          <a:endParaRPr lang="de-DE"/>
        </a:p>
      </dgm:t>
    </dgm:pt>
    <dgm:pt modelId="{E2054E02-2152-4378-97D6-16AD617FF4F8}" type="pres">
      <dgm:prSet presAssocID="{46D948C5-310B-4AD1-A0FA-904C908A19C6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CC2020-E02B-4221-9016-0CDB1BB1E8A4}" type="pres">
      <dgm:prSet presAssocID="{46D948C5-310B-4AD1-A0FA-904C908A19C6}" presName="aSpace2" presStyleCnt="0"/>
      <dgm:spPr/>
      <dgm:t>
        <a:bodyPr/>
        <a:lstStyle/>
        <a:p>
          <a:endParaRPr lang="de-DE"/>
        </a:p>
      </dgm:t>
    </dgm:pt>
    <dgm:pt modelId="{AAB2D333-2D4C-4FA6-9BEC-A95CAFD1A32A}" type="pres">
      <dgm:prSet presAssocID="{519FAA88-8229-46BA-8E26-D932B14AB90F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B21C8D-A530-45DC-8C22-C2952BE8D880}" type="pres">
      <dgm:prSet presAssocID="{519FAA88-8229-46BA-8E26-D932B14AB90F}" presName="aSpace2" presStyleCnt="0"/>
      <dgm:spPr/>
      <dgm:t>
        <a:bodyPr/>
        <a:lstStyle/>
        <a:p>
          <a:endParaRPr lang="de-DE"/>
        </a:p>
      </dgm:t>
    </dgm:pt>
    <dgm:pt modelId="{75F09D4D-7D2A-461B-BFCF-84428097F922}" type="pres">
      <dgm:prSet presAssocID="{6FDEDD64-713B-47A8-A438-9FAAFA1600D4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73DE47-42B6-4F5E-B08F-3729C70E38F5}" type="pres">
      <dgm:prSet presAssocID="{04307B1C-6279-48DB-B9D5-6D49946E23D6}" presName="aSpace" presStyleCnt="0"/>
      <dgm:spPr/>
      <dgm:t>
        <a:bodyPr/>
        <a:lstStyle/>
        <a:p>
          <a:endParaRPr lang="de-DE"/>
        </a:p>
      </dgm:t>
    </dgm:pt>
    <dgm:pt modelId="{F9968123-6FF0-4AC7-89C9-4FC607036E71}" type="pres">
      <dgm:prSet presAssocID="{216312A2-AE01-499A-BB05-F7E79CC816B6}" presName="compNode" presStyleCnt="0"/>
      <dgm:spPr/>
      <dgm:t>
        <a:bodyPr/>
        <a:lstStyle/>
        <a:p>
          <a:endParaRPr lang="de-DE"/>
        </a:p>
      </dgm:t>
    </dgm:pt>
    <dgm:pt modelId="{73333860-CDD6-45A2-8DCB-AE37CD2F82C8}" type="pres">
      <dgm:prSet presAssocID="{216312A2-AE01-499A-BB05-F7E79CC816B6}" presName="aNode" presStyleLbl="bgShp" presStyleIdx="5" presStyleCnt="6"/>
      <dgm:spPr/>
      <dgm:t>
        <a:bodyPr/>
        <a:lstStyle/>
        <a:p>
          <a:endParaRPr lang="de-DE"/>
        </a:p>
      </dgm:t>
    </dgm:pt>
    <dgm:pt modelId="{10CFF70C-F987-40B1-B792-BA3A502BCDCA}" type="pres">
      <dgm:prSet presAssocID="{216312A2-AE01-499A-BB05-F7E79CC816B6}" presName="textNode" presStyleLbl="bgShp" presStyleIdx="5" presStyleCnt="6"/>
      <dgm:spPr/>
      <dgm:t>
        <a:bodyPr/>
        <a:lstStyle/>
        <a:p>
          <a:endParaRPr lang="de-DE"/>
        </a:p>
      </dgm:t>
    </dgm:pt>
    <dgm:pt modelId="{945599D5-1FE0-497C-8CEA-7B0BE196DAC3}" type="pres">
      <dgm:prSet presAssocID="{216312A2-AE01-499A-BB05-F7E79CC816B6}" presName="compChildNode" presStyleCnt="0"/>
      <dgm:spPr/>
      <dgm:t>
        <a:bodyPr/>
        <a:lstStyle/>
        <a:p>
          <a:endParaRPr lang="de-DE"/>
        </a:p>
      </dgm:t>
    </dgm:pt>
    <dgm:pt modelId="{CFFBA6DF-D9D5-45FB-A2C5-D519A4CFF5F9}" type="pres">
      <dgm:prSet presAssocID="{216312A2-AE01-499A-BB05-F7E79CC816B6}" presName="theInnerList" presStyleCnt="0"/>
      <dgm:spPr/>
      <dgm:t>
        <a:bodyPr/>
        <a:lstStyle/>
        <a:p>
          <a:endParaRPr lang="de-DE"/>
        </a:p>
      </dgm:t>
    </dgm:pt>
    <dgm:pt modelId="{4D57B0EE-FFAC-47E5-B741-02DDACC17A50}" type="pres">
      <dgm:prSet presAssocID="{D67853CF-AC0C-412C-9150-3ACB623A556E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85F91E-C5A2-4363-8003-BD852AFF45E5}" type="pres">
      <dgm:prSet presAssocID="{D67853CF-AC0C-412C-9150-3ACB623A556E}" presName="aSpace2" presStyleCnt="0"/>
      <dgm:spPr/>
      <dgm:t>
        <a:bodyPr/>
        <a:lstStyle/>
        <a:p>
          <a:endParaRPr lang="de-DE"/>
        </a:p>
      </dgm:t>
    </dgm:pt>
    <dgm:pt modelId="{95645FD5-7A8C-4DA0-A518-0E6F713093F3}" type="pres">
      <dgm:prSet presAssocID="{5A2D57A8-0668-49D5-A701-FD528528201F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16FD0E-989F-4175-A241-C4A53B7DE7AF}" type="pres">
      <dgm:prSet presAssocID="{5A2D57A8-0668-49D5-A701-FD528528201F}" presName="aSpace2" presStyleCnt="0"/>
      <dgm:spPr/>
      <dgm:t>
        <a:bodyPr/>
        <a:lstStyle/>
        <a:p>
          <a:endParaRPr lang="de-DE"/>
        </a:p>
      </dgm:t>
    </dgm:pt>
    <dgm:pt modelId="{800C7639-CF24-4073-A1F6-0EEFE3291281}" type="pres">
      <dgm:prSet presAssocID="{358169E3-A4CF-4A7B-BADD-F9EA921C8A6E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81031CD-9621-4F2C-BF26-B437AAA7F652}" type="presOf" srcId="{E752BCD7-C889-4792-9202-B9CE2039DA8C}" destId="{11B6071E-4DD3-42A8-BCED-AC2BDDC72079}" srcOrd="0" destOrd="0" presId="urn:microsoft.com/office/officeart/2005/8/layout/lProcess2"/>
    <dgm:cxn modelId="{A8811DED-CB68-4100-94C4-40655A476D51}" type="presOf" srcId="{216312A2-AE01-499A-BB05-F7E79CC816B6}" destId="{10CFF70C-F987-40B1-B792-BA3A502BCDCA}" srcOrd="1" destOrd="0" presId="urn:microsoft.com/office/officeart/2005/8/layout/lProcess2"/>
    <dgm:cxn modelId="{A8ED2E30-A1A4-4AA8-AF3A-A9D36973CE0C}" srcId="{D4E66C99-F665-4B92-B830-1E9F0D779182}" destId="{1ED5B854-EE0E-4808-8B0F-47DEFE7C1FFD}" srcOrd="2" destOrd="0" parTransId="{0002EFD4-6832-4639-84C1-80A77B885C7E}" sibTransId="{B303CFBD-617C-4A9E-A48C-7E77AF20B6D6}"/>
    <dgm:cxn modelId="{054CBE08-F852-4A6D-BF4E-020562141BD3}" type="presOf" srcId="{358169E3-A4CF-4A7B-BADD-F9EA921C8A6E}" destId="{800C7639-CF24-4073-A1F6-0EEFE3291281}" srcOrd="0" destOrd="0" presId="urn:microsoft.com/office/officeart/2005/8/layout/lProcess2"/>
    <dgm:cxn modelId="{C7B985DC-484B-46D0-9467-A1C0A21235A9}" srcId="{D4E66C99-F665-4B92-B830-1E9F0D779182}" destId="{8178A9D2-F243-467E-9C87-EF1944418B8C}" srcOrd="0" destOrd="0" parTransId="{583DAF62-7573-4061-914F-4CA3561C64AE}" sibTransId="{146E6DE5-7AB9-4844-A0CF-A6CEF557186F}"/>
    <dgm:cxn modelId="{D1ADFB63-3B54-4F40-A19C-1E85A84C9DEB}" type="presOf" srcId="{8178A9D2-F243-467E-9C87-EF1944418B8C}" destId="{C674EF1C-9836-48A1-85BB-AAC9ED3EB6C1}" srcOrd="0" destOrd="0" presId="urn:microsoft.com/office/officeart/2005/8/layout/lProcess2"/>
    <dgm:cxn modelId="{ED956405-1B99-44FD-83F4-419F1E9C74A1}" srcId="{E752BCD7-C889-4792-9202-B9CE2039DA8C}" destId="{7C18DAEA-64B7-4A1A-A820-E515762EA386}" srcOrd="0" destOrd="0" parTransId="{0CFEDB59-1C4D-4220-8C98-B37EF6C8EDFF}" sibTransId="{CA1673EB-5B83-4CDC-B7A8-7914D609F68B}"/>
    <dgm:cxn modelId="{290DEB56-C134-45D0-975C-85E5B6030E93}" type="presOf" srcId="{6FDEDD64-713B-47A8-A438-9FAAFA1600D4}" destId="{75F09D4D-7D2A-461B-BFCF-84428097F922}" srcOrd="0" destOrd="0" presId="urn:microsoft.com/office/officeart/2005/8/layout/lProcess2"/>
    <dgm:cxn modelId="{3D46DC43-625A-4941-A4AD-C8733149E6C9}" type="presOf" srcId="{DD7FB394-98BC-4477-9968-4A141DFD8F1F}" destId="{BF41FF1A-8719-47DD-9EC6-B3C4F277D25E}" srcOrd="0" destOrd="0" presId="urn:microsoft.com/office/officeart/2005/8/layout/lProcess2"/>
    <dgm:cxn modelId="{82CEEB2D-8057-403A-9ADA-812389617171}" srcId="{E752BCD7-C889-4792-9202-B9CE2039DA8C}" destId="{04307B1C-6279-48DB-B9D5-6D49946E23D6}" srcOrd="4" destOrd="0" parTransId="{EC279F10-A9A5-4214-9169-3B425FF077CE}" sibTransId="{086FD28E-17AE-4EAB-966F-99A6E437F0A1}"/>
    <dgm:cxn modelId="{D3D1ABB2-BD98-413E-8C32-B0AE9F1660FE}" srcId="{5C8B3EC0-116E-41DF-B424-9F6AB587BCE2}" destId="{D2760DBB-D96E-49C3-80D2-55FA8846D315}" srcOrd="2" destOrd="0" parTransId="{30E5F90D-54C2-4673-A5DE-8C89F8CB464E}" sibTransId="{1259A7CC-E101-4C96-B851-1230FD9538B7}"/>
    <dgm:cxn modelId="{EACC60D6-1941-4E1D-B2DE-6BD1ABF9653C}" type="presOf" srcId="{423F2C8A-C2F8-4835-BA5B-87AFC3AE46EF}" destId="{D5B79868-25AA-4FAA-9AFD-5C96E35B40E2}" srcOrd="0" destOrd="0" presId="urn:microsoft.com/office/officeart/2005/8/layout/lProcess2"/>
    <dgm:cxn modelId="{90230E82-6FEB-4A95-8FB6-16B698C1FAB0}" srcId="{2EEF6329-0125-4802-A1C0-81FB4E623ECE}" destId="{89FB7F75-D14E-44E7-AA4A-590DC7FE42CA}" srcOrd="0" destOrd="0" parTransId="{6C4D1734-1278-4017-B727-BA2A8EB68D91}" sibTransId="{71E109A3-D38E-4705-82A9-9898B58D65AB}"/>
    <dgm:cxn modelId="{D425BAFE-1D7C-4262-AA91-6EE4F32D0328}" srcId="{D4E66C99-F665-4B92-B830-1E9F0D779182}" destId="{2A462938-F1CF-4734-B5A2-8FA1C3F8B0BA}" srcOrd="1" destOrd="0" parTransId="{23FE369E-456F-4822-BA32-B6899984AAEB}" sibTransId="{DE587101-ED82-48BA-AE5F-826E3C180BAA}"/>
    <dgm:cxn modelId="{414F6A1E-8DC4-4C07-BAA2-52E8B6A8E002}" type="presOf" srcId="{519FAA88-8229-46BA-8E26-D932B14AB90F}" destId="{AAB2D333-2D4C-4FA6-9BEC-A95CAFD1A32A}" srcOrd="0" destOrd="0" presId="urn:microsoft.com/office/officeart/2005/8/layout/lProcess2"/>
    <dgm:cxn modelId="{F8D713D3-059A-400A-BBDF-4BB2A2CC47FD}" type="presOf" srcId="{21804458-B0F2-4AD1-A704-2D53344B4C6A}" destId="{B4C15AC7-8883-4AB1-91AD-16EE7027485C}" srcOrd="0" destOrd="0" presId="urn:microsoft.com/office/officeart/2005/8/layout/lProcess2"/>
    <dgm:cxn modelId="{831C8953-BDCA-4A78-8CEE-A01B2C2446ED}" type="presOf" srcId="{88D53441-F60A-41B5-8ACE-60113C4C5435}" destId="{D1C977D0-A68D-4104-9111-C682F577D364}" srcOrd="0" destOrd="0" presId="urn:microsoft.com/office/officeart/2005/8/layout/lProcess2"/>
    <dgm:cxn modelId="{3F7FAB1D-6214-4281-A486-978AA6577E95}" srcId="{7C18DAEA-64B7-4A1A-A820-E515762EA386}" destId="{DD7FB394-98BC-4477-9968-4A141DFD8F1F}" srcOrd="1" destOrd="0" parTransId="{900C4D19-B780-4330-89CC-0DDF16763A31}" sibTransId="{13A29AC7-8B72-4BEA-AF91-2D1B1F46F483}"/>
    <dgm:cxn modelId="{7B451908-67E4-42E1-B4D8-2E494E557C75}" srcId="{E752BCD7-C889-4792-9202-B9CE2039DA8C}" destId="{5C8B3EC0-116E-41DF-B424-9F6AB587BCE2}" srcOrd="2" destOrd="0" parTransId="{67122716-3666-4783-94F2-996BCE3296CD}" sibTransId="{B146F71E-B093-42CA-A4B5-5FACD13FFC18}"/>
    <dgm:cxn modelId="{94DE5132-0197-44F7-98E4-F2C27ADF466C}" type="presOf" srcId="{1ED5B854-EE0E-4808-8B0F-47DEFE7C1FFD}" destId="{58BCAF7C-8D04-4120-AAD8-475FDEF01EAB}" srcOrd="0" destOrd="0" presId="urn:microsoft.com/office/officeart/2005/8/layout/lProcess2"/>
    <dgm:cxn modelId="{A3BDCB0E-6750-45F0-A5A1-9D39CC7BDB02}" srcId="{2EEF6329-0125-4802-A1C0-81FB4E623ECE}" destId="{21804458-B0F2-4AD1-A704-2D53344B4C6A}" srcOrd="1" destOrd="0" parTransId="{2DF4C890-8E59-463E-B7CF-067D9CC33913}" sibTransId="{1C25B489-5C83-48E0-943D-B88D7BB452A4}"/>
    <dgm:cxn modelId="{320C1517-BE30-4FD2-ACFB-8EA113A75990}" type="presOf" srcId="{D4E66C99-F665-4B92-B830-1E9F0D779182}" destId="{BEED617D-71F2-44CB-9681-954D0419F723}" srcOrd="0" destOrd="0" presId="urn:microsoft.com/office/officeart/2005/8/layout/lProcess2"/>
    <dgm:cxn modelId="{BE21B9AE-C86C-4602-BCF2-2E246D05DF27}" srcId="{216312A2-AE01-499A-BB05-F7E79CC816B6}" destId="{D67853CF-AC0C-412C-9150-3ACB623A556E}" srcOrd="0" destOrd="0" parTransId="{8AEBD954-7D14-4567-9D29-85D7BB0D5FF1}" sibTransId="{9DCAC42E-7853-476A-BDCB-420BD39EF769}"/>
    <dgm:cxn modelId="{5433FAAE-D6F2-4121-878A-81C5D1C39449}" type="presOf" srcId="{216312A2-AE01-499A-BB05-F7E79CC816B6}" destId="{73333860-CDD6-45A2-8DCB-AE37CD2F82C8}" srcOrd="0" destOrd="0" presId="urn:microsoft.com/office/officeart/2005/8/layout/lProcess2"/>
    <dgm:cxn modelId="{F34223C9-138A-4A96-BFDD-C78BC3517F2B}" type="presOf" srcId="{89FB7F75-D14E-44E7-AA4A-590DC7FE42CA}" destId="{C99B7713-6758-4992-97E8-25EC4C096AD8}" srcOrd="0" destOrd="0" presId="urn:microsoft.com/office/officeart/2005/8/layout/lProcess2"/>
    <dgm:cxn modelId="{80585100-915E-4D87-8FBA-F1F4A8667852}" srcId="{2EEF6329-0125-4802-A1C0-81FB4E623ECE}" destId="{018BA502-05B6-49DD-BDDC-ADF1843C38D8}" srcOrd="2" destOrd="0" parTransId="{FD775474-1D09-4FEE-87A5-C3B28EBD9A81}" sibTransId="{7E5FF6FF-E02F-4457-AA82-C3D14E23C02F}"/>
    <dgm:cxn modelId="{9816D01D-D3C0-4DCF-A51E-30DC79885C9D}" srcId="{5C8B3EC0-116E-41DF-B424-9F6AB587BCE2}" destId="{88D53441-F60A-41B5-8ACE-60113C4C5435}" srcOrd="1" destOrd="0" parTransId="{E9E9AD59-23F7-45CC-86BB-FFA092FA56C9}" sibTransId="{01486377-9028-4752-ACA0-9BBE3966E506}"/>
    <dgm:cxn modelId="{984287D0-B0E1-4F77-A484-86131F39179F}" type="presOf" srcId="{7C18DAEA-64B7-4A1A-A820-E515762EA386}" destId="{C4CCED91-681B-48A5-929E-FD833A436EAD}" srcOrd="0" destOrd="0" presId="urn:microsoft.com/office/officeart/2005/8/layout/lProcess2"/>
    <dgm:cxn modelId="{FB526937-0FFD-4DD4-A32E-55A14C438884}" srcId="{04307B1C-6279-48DB-B9D5-6D49946E23D6}" destId="{519FAA88-8229-46BA-8E26-D932B14AB90F}" srcOrd="1" destOrd="0" parTransId="{605A3EFC-02D7-408E-ADEE-EDDAC02032BD}" sibTransId="{593C44B7-3EB8-41AE-BAB2-F1D62D07A23D}"/>
    <dgm:cxn modelId="{D305BF21-7707-4C2E-A4F3-D5944A0E1796}" type="presOf" srcId="{FC996FB4-BCAD-4624-9EBB-61769F535796}" destId="{7F1D0C4E-0325-4CE2-A905-9BCA4EAC4F40}" srcOrd="0" destOrd="0" presId="urn:microsoft.com/office/officeart/2005/8/layout/lProcess2"/>
    <dgm:cxn modelId="{B9839916-6DA4-444E-BEDD-201C0ABA8FB7}" srcId="{E752BCD7-C889-4792-9202-B9CE2039DA8C}" destId="{216312A2-AE01-499A-BB05-F7E79CC816B6}" srcOrd="5" destOrd="0" parTransId="{28C7097E-CA81-4144-8248-EB453EE3507C}" sibTransId="{E0278264-C282-41B9-B742-3C2D0F9D1FB0}"/>
    <dgm:cxn modelId="{3597C034-1D0B-4DDF-8A64-C68B04010950}" srcId="{04307B1C-6279-48DB-B9D5-6D49946E23D6}" destId="{6FDEDD64-713B-47A8-A438-9FAAFA1600D4}" srcOrd="2" destOrd="0" parTransId="{6DF16F85-76B6-40D8-976C-D74A2A3C335E}" sibTransId="{5887BFF4-969F-4344-9A35-AEB3524F99C5}"/>
    <dgm:cxn modelId="{65C8E941-28BA-467A-9ADB-BA3E430F079E}" srcId="{7C18DAEA-64B7-4A1A-A820-E515762EA386}" destId="{4C49FFAD-6F76-4EE6-8D27-3DA9614DB235}" srcOrd="2" destOrd="0" parTransId="{34CBA8AF-925F-4CF4-B323-F7557BE6D692}" sibTransId="{60E9AD0D-612F-4425-B755-FF3763103C79}"/>
    <dgm:cxn modelId="{97A81864-4358-4D74-BFD9-61E76B6C3C7E}" type="presOf" srcId="{2EEF6329-0125-4802-A1C0-81FB4E623ECE}" destId="{32975C92-CE49-4ECE-AF8D-C06F7F8701D9}" srcOrd="0" destOrd="0" presId="urn:microsoft.com/office/officeart/2005/8/layout/lProcess2"/>
    <dgm:cxn modelId="{6BC2A128-5B7F-42E4-98A7-89BA1E1E4E86}" type="presOf" srcId="{4C49FFAD-6F76-4EE6-8D27-3DA9614DB235}" destId="{215A11DC-ED72-487F-83B3-C7CE12659425}" srcOrd="0" destOrd="0" presId="urn:microsoft.com/office/officeart/2005/8/layout/lProcess2"/>
    <dgm:cxn modelId="{3D41F684-9D31-4E75-8115-1B1BBC3B2A64}" type="presOf" srcId="{5C8B3EC0-116E-41DF-B424-9F6AB587BCE2}" destId="{6B99D845-753F-4C29-AFFB-5EDA2BA678EA}" srcOrd="0" destOrd="0" presId="urn:microsoft.com/office/officeart/2005/8/layout/lProcess2"/>
    <dgm:cxn modelId="{74213C19-C811-455B-8C20-0BB08E9DF44F}" srcId="{216312A2-AE01-499A-BB05-F7E79CC816B6}" destId="{5A2D57A8-0668-49D5-A701-FD528528201F}" srcOrd="1" destOrd="0" parTransId="{B8400032-9E84-48FE-B05A-C3683AB06557}" sibTransId="{19F777F3-A278-4660-8BAD-82908BA718F8}"/>
    <dgm:cxn modelId="{B97ECC7F-B0E5-4559-8C9A-08D8B2F93D14}" type="presOf" srcId="{04307B1C-6279-48DB-B9D5-6D49946E23D6}" destId="{EBD81BA3-AB23-4D46-AE91-D3F4437BA7D3}" srcOrd="1" destOrd="0" presId="urn:microsoft.com/office/officeart/2005/8/layout/lProcess2"/>
    <dgm:cxn modelId="{1A1A98DE-59CF-4F1D-9A16-DB484C61EAAA}" type="presOf" srcId="{46D948C5-310B-4AD1-A0FA-904C908A19C6}" destId="{E2054E02-2152-4378-97D6-16AD617FF4F8}" srcOrd="0" destOrd="0" presId="urn:microsoft.com/office/officeart/2005/8/layout/lProcess2"/>
    <dgm:cxn modelId="{43F7D21E-F8AB-47F6-AAD4-325136892BCE}" srcId="{04307B1C-6279-48DB-B9D5-6D49946E23D6}" destId="{46D948C5-310B-4AD1-A0FA-904C908A19C6}" srcOrd="0" destOrd="0" parTransId="{FC51E88A-BB7E-45F9-9E2D-C48BB8FA460E}" sibTransId="{FEF9B6C2-199D-4927-8FC3-524B64D7B3E0}"/>
    <dgm:cxn modelId="{1E1B97F6-A04E-46E8-A497-E8344DCB950E}" type="presOf" srcId="{7C18DAEA-64B7-4A1A-A820-E515762EA386}" destId="{A497C625-5A94-4038-9160-2575E5C5000E}" srcOrd="1" destOrd="0" presId="urn:microsoft.com/office/officeart/2005/8/layout/lProcess2"/>
    <dgm:cxn modelId="{FBE3F236-51A2-4DC0-964C-700A3786CE34}" type="presOf" srcId="{2EEF6329-0125-4802-A1C0-81FB4E623ECE}" destId="{4D7B8B7D-32F9-425D-9C35-F51713565967}" srcOrd="1" destOrd="0" presId="urn:microsoft.com/office/officeart/2005/8/layout/lProcess2"/>
    <dgm:cxn modelId="{DFB32B32-9771-47E5-8CE9-DE9888A6D9BE}" type="presOf" srcId="{D2760DBB-D96E-49C3-80D2-55FA8846D315}" destId="{16AD8B91-05B0-46D5-A4FC-4D367BC12199}" srcOrd="0" destOrd="0" presId="urn:microsoft.com/office/officeart/2005/8/layout/lProcess2"/>
    <dgm:cxn modelId="{16A8EAB6-D080-4B09-B588-0008B96E25BC}" srcId="{E752BCD7-C889-4792-9202-B9CE2039DA8C}" destId="{D4E66C99-F665-4B92-B830-1E9F0D779182}" srcOrd="1" destOrd="0" parTransId="{46834F15-0FC4-4477-9378-95C035A16C94}" sibTransId="{8E90FA24-A93F-430F-A17B-3E565F6D2B7D}"/>
    <dgm:cxn modelId="{E0A17BEB-96BF-4E64-B37F-F0E8FCA35AFF}" type="presOf" srcId="{04307B1C-6279-48DB-B9D5-6D49946E23D6}" destId="{42E0B60C-E1BF-4A0E-B30C-17ABCD0E2DC4}" srcOrd="0" destOrd="0" presId="urn:microsoft.com/office/officeart/2005/8/layout/lProcess2"/>
    <dgm:cxn modelId="{AB547127-CD9B-40A9-8AC1-11F7EE9A29B9}" srcId="{7C18DAEA-64B7-4A1A-A820-E515762EA386}" destId="{FC996FB4-BCAD-4624-9EBB-61769F535796}" srcOrd="0" destOrd="0" parTransId="{5CC793A6-2822-4ABA-A6A4-1077CF0540A1}" sibTransId="{C035BB45-9E60-48B4-A5F8-FECB8961E7F9}"/>
    <dgm:cxn modelId="{BB79F6A0-147B-40E3-A42E-B0A28362003A}" type="presOf" srcId="{5C8B3EC0-116E-41DF-B424-9F6AB587BCE2}" destId="{F263FE6E-1C5D-4661-B99A-6FBF17D61451}" srcOrd="1" destOrd="0" presId="urn:microsoft.com/office/officeart/2005/8/layout/lProcess2"/>
    <dgm:cxn modelId="{085EB135-DC9B-4FEA-83EE-F4845EA68A15}" srcId="{E752BCD7-C889-4792-9202-B9CE2039DA8C}" destId="{2EEF6329-0125-4802-A1C0-81FB4E623ECE}" srcOrd="3" destOrd="0" parTransId="{9FC0F476-682B-4094-9DD7-17D24377B84B}" sibTransId="{EA9D5E43-0F34-48AF-BAFA-D604639F5AF3}"/>
    <dgm:cxn modelId="{212C5943-CB99-4ABB-9664-B816FE28B8D3}" type="presOf" srcId="{018BA502-05B6-49DD-BDDC-ADF1843C38D8}" destId="{B9DA6439-AC15-4D7F-A49C-9032D19CEEAC}" srcOrd="0" destOrd="0" presId="urn:microsoft.com/office/officeart/2005/8/layout/lProcess2"/>
    <dgm:cxn modelId="{72DF647D-8986-4B2B-844D-893C34810143}" type="presOf" srcId="{2A462938-F1CF-4734-B5A2-8FA1C3F8B0BA}" destId="{A8F856A4-D47B-4990-A5B5-F879DE4E9F18}" srcOrd="0" destOrd="0" presId="urn:microsoft.com/office/officeart/2005/8/layout/lProcess2"/>
    <dgm:cxn modelId="{1E3E86AE-6EF9-4504-8D28-359612911635}" srcId="{216312A2-AE01-499A-BB05-F7E79CC816B6}" destId="{358169E3-A4CF-4A7B-BADD-F9EA921C8A6E}" srcOrd="2" destOrd="0" parTransId="{1B636B0B-E849-48BF-A3FA-463D217EEE23}" sibTransId="{9669DE51-463F-4740-93B9-4643B552B1FE}"/>
    <dgm:cxn modelId="{4FB98898-6583-45AF-9E89-84A15C1B16FF}" srcId="{5C8B3EC0-116E-41DF-B424-9F6AB587BCE2}" destId="{423F2C8A-C2F8-4835-BA5B-87AFC3AE46EF}" srcOrd="0" destOrd="0" parTransId="{46A75C04-8319-4693-A9BD-6F90B7AB6533}" sibTransId="{B9238884-831E-47BD-A0C6-35D7222ACD8D}"/>
    <dgm:cxn modelId="{C9F51841-3670-4867-9C8B-468AC9DF4B47}" type="presOf" srcId="{D4E66C99-F665-4B92-B830-1E9F0D779182}" destId="{4809D438-79D1-43BC-B1A9-CBDDD294335B}" srcOrd="1" destOrd="0" presId="urn:microsoft.com/office/officeart/2005/8/layout/lProcess2"/>
    <dgm:cxn modelId="{7F400170-499F-4193-B450-4907B7D19247}" type="presOf" srcId="{D67853CF-AC0C-412C-9150-3ACB623A556E}" destId="{4D57B0EE-FFAC-47E5-B741-02DDACC17A50}" srcOrd="0" destOrd="0" presId="urn:microsoft.com/office/officeart/2005/8/layout/lProcess2"/>
    <dgm:cxn modelId="{B1B11C98-6C4B-4F75-9173-B54F2DA4665C}" type="presOf" srcId="{5A2D57A8-0668-49D5-A701-FD528528201F}" destId="{95645FD5-7A8C-4DA0-A518-0E6F713093F3}" srcOrd="0" destOrd="0" presId="urn:microsoft.com/office/officeart/2005/8/layout/lProcess2"/>
    <dgm:cxn modelId="{03BF6F28-7D69-4189-BF1F-628764910FFE}" type="presParOf" srcId="{11B6071E-4DD3-42A8-BCED-AC2BDDC72079}" destId="{8C16E0C7-1AB6-4327-AE06-31EDD88023EC}" srcOrd="0" destOrd="0" presId="urn:microsoft.com/office/officeart/2005/8/layout/lProcess2"/>
    <dgm:cxn modelId="{97BE2477-B22C-48AD-AD75-4B38FF328E79}" type="presParOf" srcId="{8C16E0C7-1AB6-4327-AE06-31EDD88023EC}" destId="{C4CCED91-681B-48A5-929E-FD833A436EAD}" srcOrd="0" destOrd="0" presId="urn:microsoft.com/office/officeart/2005/8/layout/lProcess2"/>
    <dgm:cxn modelId="{819A2A29-6D8F-4EE0-8077-6E079821B071}" type="presParOf" srcId="{8C16E0C7-1AB6-4327-AE06-31EDD88023EC}" destId="{A497C625-5A94-4038-9160-2575E5C5000E}" srcOrd="1" destOrd="0" presId="urn:microsoft.com/office/officeart/2005/8/layout/lProcess2"/>
    <dgm:cxn modelId="{9BC24586-CDAC-4F5F-A174-3C9EB8C9FB1C}" type="presParOf" srcId="{8C16E0C7-1AB6-4327-AE06-31EDD88023EC}" destId="{A8A61D67-795B-4C9B-924D-22F7B208A897}" srcOrd="2" destOrd="0" presId="urn:microsoft.com/office/officeart/2005/8/layout/lProcess2"/>
    <dgm:cxn modelId="{0A851825-1102-4629-9457-E8207444321A}" type="presParOf" srcId="{A8A61D67-795B-4C9B-924D-22F7B208A897}" destId="{3E27DAED-1C9E-49C4-BF13-BD1485D70724}" srcOrd="0" destOrd="0" presId="urn:microsoft.com/office/officeart/2005/8/layout/lProcess2"/>
    <dgm:cxn modelId="{EF6C0BE5-0271-462C-AB78-02FF9507EC51}" type="presParOf" srcId="{3E27DAED-1C9E-49C4-BF13-BD1485D70724}" destId="{7F1D0C4E-0325-4CE2-A905-9BCA4EAC4F40}" srcOrd="0" destOrd="0" presId="urn:microsoft.com/office/officeart/2005/8/layout/lProcess2"/>
    <dgm:cxn modelId="{0B70A93B-4017-494D-BDCD-72F1D3B08DBE}" type="presParOf" srcId="{3E27DAED-1C9E-49C4-BF13-BD1485D70724}" destId="{EC72727C-B440-445D-B788-892C04FFC69B}" srcOrd="1" destOrd="0" presId="urn:microsoft.com/office/officeart/2005/8/layout/lProcess2"/>
    <dgm:cxn modelId="{A699DD87-DC9E-40B1-8261-FD62E4396305}" type="presParOf" srcId="{3E27DAED-1C9E-49C4-BF13-BD1485D70724}" destId="{BF41FF1A-8719-47DD-9EC6-B3C4F277D25E}" srcOrd="2" destOrd="0" presId="urn:microsoft.com/office/officeart/2005/8/layout/lProcess2"/>
    <dgm:cxn modelId="{C724338C-8575-43BB-B1BA-508CFE7D52D0}" type="presParOf" srcId="{3E27DAED-1C9E-49C4-BF13-BD1485D70724}" destId="{59323C5B-2640-4C53-9B8C-A25B8F8722A0}" srcOrd="3" destOrd="0" presId="urn:microsoft.com/office/officeart/2005/8/layout/lProcess2"/>
    <dgm:cxn modelId="{BDDB13A0-A161-4CA6-98BB-6CE4EFAAF0BD}" type="presParOf" srcId="{3E27DAED-1C9E-49C4-BF13-BD1485D70724}" destId="{215A11DC-ED72-487F-83B3-C7CE12659425}" srcOrd="4" destOrd="0" presId="urn:microsoft.com/office/officeart/2005/8/layout/lProcess2"/>
    <dgm:cxn modelId="{8E269A07-4D7A-43BD-ABB8-3F9C9357AE97}" type="presParOf" srcId="{11B6071E-4DD3-42A8-BCED-AC2BDDC72079}" destId="{64F1F1CC-B302-4109-ADA3-C3089D24B10A}" srcOrd="1" destOrd="0" presId="urn:microsoft.com/office/officeart/2005/8/layout/lProcess2"/>
    <dgm:cxn modelId="{199B42B5-1A1D-4785-85A4-211AAE76EC78}" type="presParOf" srcId="{11B6071E-4DD3-42A8-BCED-AC2BDDC72079}" destId="{DDE97297-E1D8-4A96-9D72-307F1AB1B49D}" srcOrd="2" destOrd="0" presId="urn:microsoft.com/office/officeart/2005/8/layout/lProcess2"/>
    <dgm:cxn modelId="{F2C6CFD7-C8C7-4EF1-9544-FD85642D9830}" type="presParOf" srcId="{DDE97297-E1D8-4A96-9D72-307F1AB1B49D}" destId="{BEED617D-71F2-44CB-9681-954D0419F723}" srcOrd="0" destOrd="0" presId="urn:microsoft.com/office/officeart/2005/8/layout/lProcess2"/>
    <dgm:cxn modelId="{7B6A1930-7389-496C-AD78-A59CD849A106}" type="presParOf" srcId="{DDE97297-E1D8-4A96-9D72-307F1AB1B49D}" destId="{4809D438-79D1-43BC-B1A9-CBDDD294335B}" srcOrd="1" destOrd="0" presId="urn:microsoft.com/office/officeart/2005/8/layout/lProcess2"/>
    <dgm:cxn modelId="{5D5DB517-31CB-4C0A-9DE6-FA647FD58F47}" type="presParOf" srcId="{DDE97297-E1D8-4A96-9D72-307F1AB1B49D}" destId="{B791402F-645A-4A45-9824-8643F1E26E50}" srcOrd="2" destOrd="0" presId="urn:microsoft.com/office/officeart/2005/8/layout/lProcess2"/>
    <dgm:cxn modelId="{C4CF1B05-6787-458C-99F5-12E0FC24CCD9}" type="presParOf" srcId="{B791402F-645A-4A45-9824-8643F1E26E50}" destId="{58196F42-BFD1-42A6-BA5E-895B449900C3}" srcOrd="0" destOrd="0" presId="urn:microsoft.com/office/officeart/2005/8/layout/lProcess2"/>
    <dgm:cxn modelId="{C22CA1E2-F10F-4776-93A1-902E051A96FC}" type="presParOf" srcId="{58196F42-BFD1-42A6-BA5E-895B449900C3}" destId="{C674EF1C-9836-48A1-85BB-AAC9ED3EB6C1}" srcOrd="0" destOrd="0" presId="urn:microsoft.com/office/officeart/2005/8/layout/lProcess2"/>
    <dgm:cxn modelId="{B4C4B75C-6653-4650-9C76-58251B135241}" type="presParOf" srcId="{58196F42-BFD1-42A6-BA5E-895B449900C3}" destId="{583EFBF1-7198-4409-8298-D530161F6F97}" srcOrd="1" destOrd="0" presId="urn:microsoft.com/office/officeart/2005/8/layout/lProcess2"/>
    <dgm:cxn modelId="{0EC1782B-D69D-4CBD-B7C0-FFA01938822D}" type="presParOf" srcId="{58196F42-BFD1-42A6-BA5E-895B449900C3}" destId="{A8F856A4-D47B-4990-A5B5-F879DE4E9F18}" srcOrd="2" destOrd="0" presId="urn:microsoft.com/office/officeart/2005/8/layout/lProcess2"/>
    <dgm:cxn modelId="{319B1642-77CD-44CB-899F-C058C9A80B54}" type="presParOf" srcId="{58196F42-BFD1-42A6-BA5E-895B449900C3}" destId="{3510B11E-929A-43E8-9269-664DAF37C3F5}" srcOrd="3" destOrd="0" presId="urn:microsoft.com/office/officeart/2005/8/layout/lProcess2"/>
    <dgm:cxn modelId="{3E7704A3-CABB-48E9-80F3-9E632561F3F2}" type="presParOf" srcId="{58196F42-BFD1-42A6-BA5E-895B449900C3}" destId="{58BCAF7C-8D04-4120-AAD8-475FDEF01EAB}" srcOrd="4" destOrd="0" presId="urn:microsoft.com/office/officeart/2005/8/layout/lProcess2"/>
    <dgm:cxn modelId="{CA8C2EB4-C224-434F-B8E6-A1FE6126C50F}" type="presParOf" srcId="{11B6071E-4DD3-42A8-BCED-AC2BDDC72079}" destId="{D8EA2F56-4638-4AB7-AC78-8D8B0C37379C}" srcOrd="3" destOrd="0" presId="urn:microsoft.com/office/officeart/2005/8/layout/lProcess2"/>
    <dgm:cxn modelId="{C92B27CF-3DA6-40F2-ADE5-01D794543E21}" type="presParOf" srcId="{11B6071E-4DD3-42A8-BCED-AC2BDDC72079}" destId="{704EE4E6-0968-4289-9AD4-8A07B3C51919}" srcOrd="4" destOrd="0" presId="urn:microsoft.com/office/officeart/2005/8/layout/lProcess2"/>
    <dgm:cxn modelId="{5B5F3370-2901-4B0C-AE66-6C3DD316BFCA}" type="presParOf" srcId="{704EE4E6-0968-4289-9AD4-8A07B3C51919}" destId="{6B99D845-753F-4C29-AFFB-5EDA2BA678EA}" srcOrd="0" destOrd="0" presId="urn:microsoft.com/office/officeart/2005/8/layout/lProcess2"/>
    <dgm:cxn modelId="{336C1A88-0634-47B5-8139-FC0BAE6C15E2}" type="presParOf" srcId="{704EE4E6-0968-4289-9AD4-8A07B3C51919}" destId="{F263FE6E-1C5D-4661-B99A-6FBF17D61451}" srcOrd="1" destOrd="0" presId="urn:microsoft.com/office/officeart/2005/8/layout/lProcess2"/>
    <dgm:cxn modelId="{AA415EA3-D785-403B-AEF8-CCA7F899175D}" type="presParOf" srcId="{704EE4E6-0968-4289-9AD4-8A07B3C51919}" destId="{B3D1EB5F-B325-48DF-B780-561D99517424}" srcOrd="2" destOrd="0" presId="urn:microsoft.com/office/officeart/2005/8/layout/lProcess2"/>
    <dgm:cxn modelId="{53FD3759-0ECD-485E-A7FD-438A186A7DB0}" type="presParOf" srcId="{B3D1EB5F-B325-48DF-B780-561D99517424}" destId="{81684243-A803-417A-BC3D-125CEB66E972}" srcOrd="0" destOrd="0" presId="urn:microsoft.com/office/officeart/2005/8/layout/lProcess2"/>
    <dgm:cxn modelId="{058A1AFC-3498-47B1-AE5C-3CD1733E6D3B}" type="presParOf" srcId="{81684243-A803-417A-BC3D-125CEB66E972}" destId="{D5B79868-25AA-4FAA-9AFD-5C96E35B40E2}" srcOrd="0" destOrd="0" presId="urn:microsoft.com/office/officeart/2005/8/layout/lProcess2"/>
    <dgm:cxn modelId="{900F55F2-E56D-44B3-AFE3-25E9AE2FFC8D}" type="presParOf" srcId="{81684243-A803-417A-BC3D-125CEB66E972}" destId="{F92896ED-1428-47D5-82AD-53BB62A83747}" srcOrd="1" destOrd="0" presId="urn:microsoft.com/office/officeart/2005/8/layout/lProcess2"/>
    <dgm:cxn modelId="{E9C1F93C-DFF1-48F3-A07D-0861FCF69691}" type="presParOf" srcId="{81684243-A803-417A-BC3D-125CEB66E972}" destId="{D1C977D0-A68D-4104-9111-C682F577D364}" srcOrd="2" destOrd="0" presId="urn:microsoft.com/office/officeart/2005/8/layout/lProcess2"/>
    <dgm:cxn modelId="{F750229B-2E87-49A7-AAA3-8FC350104A45}" type="presParOf" srcId="{81684243-A803-417A-BC3D-125CEB66E972}" destId="{9AFB1939-01E3-425F-96E2-FC17DF1E2D89}" srcOrd="3" destOrd="0" presId="urn:microsoft.com/office/officeart/2005/8/layout/lProcess2"/>
    <dgm:cxn modelId="{A5A5BE5D-B863-461D-874F-DD2EB49D924C}" type="presParOf" srcId="{81684243-A803-417A-BC3D-125CEB66E972}" destId="{16AD8B91-05B0-46D5-A4FC-4D367BC12199}" srcOrd="4" destOrd="0" presId="urn:microsoft.com/office/officeart/2005/8/layout/lProcess2"/>
    <dgm:cxn modelId="{DF2653F8-58EF-411D-872D-A9D9E8E1E640}" type="presParOf" srcId="{11B6071E-4DD3-42A8-BCED-AC2BDDC72079}" destId="{202D504A-DBE6-48F9-A8D3-265AD374441F}" srcOrd="5" destOrd="0" presId="urn:microsoft.com/office/officeart/2005/8/layout/lProcess2"/>
    <dgm:cxn modelId="{EAD50920-722D-4D86-9028-AE84CC9F4C39}" type="presParOf" srcId="{11B6071E-4DD3-42A8-BCED-AC2BDDC72079}" destId="{4C1B6B6C-EA7A-4007-B770-F86A8A5DB2D8}" srcOrd="6" destOrd="0" presId="urn:microsoft.com/office/officeart/2005/8/layout/lProcess2"/>
    <dgm:cxn modelId="{34B68DBA-59D9-4A25-992A-0803497A9849}" type="presParOf" srcId="{4C1B6B6C-EA7A-4007-B770-F86A8A5DB2D8}" destId="{32975C92-CE49-4ECE-AF8D-C06F7F8701D9}" srcOrd="0" destOrd="0" presId="urn:microsoft.com/office/officeart/2005/8/layout/lProcess2"/>
    <dgm:cxn modelId="{F36BD254-60A3-4AAF-86B5-0F1820CA4097}" type="presParOf" srcId="{4C1B6B6C-EA7A-4007-B770-F86A8A5DB2D8}" destId="{4D7B8B7D-32F9-425D-9C35-F51713565967}" srcOrd="1" destOrd="0" presId="urn:microsoft.com/office/officeart/2005/8/layout/lProcess2"/>
    <dgm:cxn modelId="{4DE9B67B-F15D-4769-818C-962F99B5AE04}" type="presParOf" srcId="{4C1B6B6C-EA7A-4007-B770-F86A8A5DB2D8}" destId="{D343058F-668A-4BFD-81C1-F756BC951B82}" srcOrd="2" destOrd="0" presId="urn:microsoft.com/office/officeart/2005/8/layout/lProcess2"/>
    <dgm:cxn modelId="{CB056376-6505-4789-87DD-E369C6B201FF}" type="presParOf" srcId="{D343058F-668A-4BFD-81C1-F756BC951B82}" destId="{EB4500A7-4F45-4499-8C57-CFC113349472}" srcOrd="0" destOrd="0" presId="urn:microsoft.com/office/officeart/2005/8/layout/lProcess2"/>
    <dgm:cxn modelId="{5EDAEA03-CF8F-4D6E-A74E-2CBAACCCA686}" type="presParOf" srcId="{EB4500A7-4F45-4499-8C57-CFC113349472}" destId="{C99B7713-6758-4992-97E8-25EC4C096AD8}" srcOrd="0" destOrd="0" presId="urn:microsoft.com/office/officeart/2005/8/layout/lProcess2"/>
    <dgm:cxn modelId="{1E51E0B2-B82D-4C95-AEE2-E7B5A3A158AC}" type="presParOf" srcId="{EB4500A7-4F45-4499-8C57-CFC113349472}" destId="{3174D234-F95A-4392-BDCB-F3F4D7A26F4D}" srcOrd="1" destOrd="0" presId="urn:microsoft.com/office/officeart/2005/8/layout/lProcess2"/>
    <dgm:cxn modelId="{35EA4917-CD68-4808-81A5-2ED66FB8A088}" type="presParOf" srcId="{EB4500A7-4F45-4499-8C57-CFC113349472}" destId="{B4C15AC7-8883-4AB1-91AD-16EE7027485C}" srcOrd="2" destOrd="0" presId="urn:microsoft.com/office/officeart/2005/8/layout/lProcess2"/>
    <dgm:cxn modelId="{87B13F8A-6EF2-49B3-9065-8E20E505EAEC}" type="presParOf" srcId="{EB4500A7-4F45-4499-8C57-CFC113349472}" destId="{776A12E8-E056-474D-BC94-F1BCA2C68409}" srcOrd="3" destOrd="0" presId="urn:microsoft.com/office/officeart/2005/8/layout/lProcess2"/>
    <dgm:cxn modelId="{5CA8CC22-677E-43ED-8E47-B9503812190A}" type="presParOf" srcId="{EB4500A7-4F45-4499-8C57-CFC113349472}" destId="{B9DA6439-AC15-4D7F-A49C-9032D19CEEAC}" srcOrd="4" destOrd="0" presId="urn:microsoft.com/office/officeart/2005/8/layout/lProcess2"/>
    <dgm:cxn modelId="{24744AD5-0EB4-4A8F-A1C5-91D186551720}" type="presParOf" srcId="{11B6071E-4DD3-42A8-BCED-AC2BDDC72079}" destId="{D2FD3194-25F2-409D-9BF1-F140290A8A9F}" srcOrd="7" destOrd="0" presId="urn:microsoft.com/office/officeart/2005/8/layout/lProcess2"/>
    <dgm:cxn modelId="{804E35A1-AF6F-43D2-B7ED-8B33D1CC4004}" type="presParOf" srcId="{11B6071E-4DD3-42A8-BCED-AC2BDDC72079}" destId="{A574AA41-C0EA-4DCC-9BC6-06C37C535F76}" srcOrd="8" destOrd="0" presId="urn:microsoft.com/office/officeart/2005/8/layout/lProcess2"/>
    <dgm:cxn modelId="{D69B7362-6C96-48A6-B1E9-011CB0F55173}" type="presParOf" srcId="{A574AA41-C0EA-4DCC-9BC6-06C37C535F76}" destId="{42E0B60C-E1BF-4A0E-B30C-17ABCD0E2DC4}" srcOrd="0" destOrd="0" presId="urn:microsoft.com/office/officeart/2005/8/layout/lProcess2"/>
    <dgm:cxn modelId="{41E7FC5E-51F5-47D1-B249-DBF33E50BDC9}" type="presParOf" srcId="{A574AA41-C0EA-4DCC-9BC6-06C37C535F76}" destId="{EBD81BA3-AB23-4D46-AE91-D3F4437BA7D3}" srcOrd="1" destOrd="0" presId="urn:microsoft.com/office/officeart/2005/8/layout/lProcess2"/>
    <dgm:cxn modelId="{FA85C3A9-871E-4C3E-BF7C-0A2352469C29}" type="presParOf" srcId="{A574AA41-C0EA-4DCC-9BC6-06C37C535F76}" destId="{36B5C808-FF3D-4135-89E0-40A5DEA3D525}" srcOrd="2" destOrd="0" presId="urn:microsoft.com/office/officeart/2005/8/layout/lProcess2"/>
    <dgm:cxn modelId="{531DE6C0-AE4C-4495-AA1D-20F1A26481D7}" type="presParOf" srcId="{36B5C808-FF3D-4135-89E0-40A5DEA3D525}" destId="{28C64C1A-D403-4514-8F68-92247862C381}" srcOrd="0" destOrd="0" presId="urn:microsoft.com/office/officeart/2005/8/layout/lProcess2"/>
    <dgm:cxn modelId="{70D522DF-B43A-4A2E-8567-0D734318E8A5}" type="presParOf" srcId="{28C64C1A-D403-4514-8F68-92247862C381}" destId="{E2054E02-2152-4378-97D6-16AD617FF4F8}" srcOrd="0" destOrd="0" presId="urn:microsoft.com/office/officeart/2005/8/layout/lProcess2"/>
    <dgm:cxn modelId="{5118C8B2-CA62-4BA4-8881-A6BC4BAA530D}" type="presParOf" srcId="{28C64C1A-D403-4514-8F68-92247862C381}" destId="{7BCC2020-E02B-4221-9016-0CDB1BB1E8A4}" srcOrd="1" destOrd="0" presId="urn:microsoft.com/office/officeart/2005/8/layout/lProcess2"/>
    <dgm:cxn modelId="{ABD984F9-9690-4B74-B503-C9237A61D045}" type="presParOf" srcId="{28C64C1A-D403-4514-8F68-92247862C381}" destId="{AAB2D333-2D4C-4FA6-9BEC-A95CAFD1A32A}" srcOrd="2" destOrd="0" presId="urn:microsoft.com/office/officeart/2005/8/layout/lProcess2"/>
    <dgm:cxn modelId="{DB773E76-5D39-4F54-B73F-47449BE893C5}" type="presParOf" srcId="{28C64C1A-D403-4514-8F68-92247862C381}" destId="{7EB21C8D-A530-45DC-8C22-C2952BE8D880}" srcOrd="3" destOrd="0" presId="urn:microsoft.com/office/officeart/2005/8/layout/lProcess2"/>
    <dgm:cxn modelId="{7AC75048-3600-4710-A964-8F1A4B335935}" type="presParOf" srcId="{28C64C1A-D403-4514-8F68-92247862C381}" destId="{75F09D4D-7D2A-461B-BFCF-84428097F922}" srcOrd="4" destOrd="0" presId="urn:microsoft.com/office/officeart/2005/8/layout/lProcess2"/>
    <dgm:cxn modelId="{38241333-48F0-47F3-86F6-BC5EFD9FD96A}" type="presParOf" srcId="{11B6071E-4DD3-42A8-BCED-AC2BDDC72079}" destId="{2E73DE47-42B6-4F5E-B08F-3729C70E38F5}" srcOrd="9" destOrd="0" presId="urn:microsoft.com/office/officeart/2005/8/layout/lProcess2"/>
    <dgm:cxn modelId="{D0ABA11D-5F05-4BD1-A5CF-7A80D9740958}" type="presParOf" srcId="{11B6071E-4DD3-42A8-BCED-AC2BDDC72079}" destId="{F9968123-6FF0-4AC7-89C9-4FC607036E71}" srcOrd="10" destOrd="0" presId="urn:microsoft.com/office/officeart/2005/8/layout/lProcess2"/>
    <dgm:cxn modelId="{5491CD98-5872-4AF2-92B8-3B8DAF4A5567}" type="presParOf" srcId="{F9968123-6FF0-4AC7-89C9-4FC607036E71}" destId="{73333860-CDD6-45A2-8DCB-AE37CD2F82C8}" srcOrd="0" destOrd="0" presId="urn:microsoft.com/office/officeart/2005/8/layout/lProcess2"/>
    <dgm:cxn modelId="{7278DC31-3414-4CDE-A9B2-6301A497170E}" type="presParOf" srcId="{F9968123-6FF0-4AC7-89C9-4FC607036E71}" destId="{10CFF70C-F987-40B1-B792-BA3A502BCDCA}" srcOrd="1" destOrd="0" presId="urn:microsoft.com/office/officeart/2005/8/layout/lProcess2"/>
    <dgm:cxn modelId="{1C7D05C7-23D7-480A-91CA-1688DA206ECA}" type="presParOf" srcId="{F9968123-6FF0-4AC7-89C9-4FC607036E71}" destId="{945599D5-1FE0-497C-8CEA-7B0BE196DAC3}" srcOrd="2" destOrd="0" presId="urn:microsoft.com/office/officeart/2005/8/layout/lProcess2"/>
    <dgm:cxn modelId="{F3C87F5D-8D85-4CCD-BB42-F4D739491119}" type="presParOf" srcId="{945599D5-1FE0-497C-8CEA-7B0BE196DAC3}" destId="{CFFBA6DF-D9D5-45FB-A2C5-D519A4CFF5F9}" srcOrd="0" destOrd="0" presId="urn:microsoft.com/office/officeart/2005/8/layout/lProcess2"/>
    <dgm:cxn modelId="{281870BF-0FF8-4A32-9AC5-28F44B4E2E45}" type="presParOf" srcId="{CFFBA6DF-D9D5-45FB-A2C5-D519A4CFF5F9}" destId="{4D57B0EE-FFAC-47E5-B741-02DDACC17A50}" srcOrd="0" destOrd="0" presId="urn:microsoft.com/office/officeart/2005/8/layout/lProcess2"/>
    <dgm:cxn modelId="{27759E4A-18F0-4F0A-AF61-4216D1325C86}" type="presParOf" srcId="{CFFBA6DF-D9D5-45FB-A2C5-D519A4CFF5F9}" destId="{9A85F91E-C5A2-4363-8003-BD852AFF45E5}" srcOrd="1" destOrd="0" presId="urn:microsoft.com/office/officeart/2005/8/layout/lProcess2"/>
    <dgm:cxn modelId="{BAA8B46A-2540-40DC-AB64-FDCE8EF74AE5}" type="presParOf" srcId="{CFFBA6DF-D9D5-45FB-A2C5-D519A4CFF5F9}" destId="{95645FD5-7A8C-4DA0-A518-0E6F713093F3}" srcOrd="2" destOrd="0" presId="urn:microsoft.com/office/officeart/2005/8/layout/lProcess2"/>
    <dgm:cxn modelId="{655A3368-5913-496C-B70D-9903B1425F5C}" type="presParOf" srcId="{CFFBA6DF-D9D5-45FB-A2C5-D519A4CFF5F9}" destId="{5816FD0E-989F-4175-A241-C4A53B7DE7AF}" srcOrd="3" destOrd="0" presId="urn:microsoft.com/office/officeart/2005/8/layout/lProcess2"/>
    <dgm:cxn modelId="{CB9FE59C-5B7D-485D-A44E-5E79B2622547}" type="presParOf" srcId="{CFFBA6DF-D9D5-45FB-A2C5-D519A4CFF5F9}" destId="{800C7639-CF24-4073-A1F6-0EEFE329128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00CD4-920C-47D0-BCAD-9E2521B7BA69}">
      <dsp:nvSpPr>
        <dsp:cNvPr id="0" name=""/>
        <dsp:cNvSpPr/>
      </dsp:nvSpPr>
      <dsp:spPr>
        <a:xfrm>
          <a:off x="0" y="0"/>
          <a:ext cx="7886700" cy="4172257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323813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SIBUZ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www.berlin.de/sen/bildung/unterstuetzung/beratungszentren-sibuz/lichtenberg/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Tel 030 90249 2055 -  Franz-Jacob-Straße 2B, 10369 Berlin -  11sibuz@senbjf.berlin.de</a:t>
          </a:r>
          <a:endParaRPr lang="de-DE" sz="1100" kern="1200" dirty="0">
            <a:solidFill>
              <a:schemeClr val="tx1"/>
            </a:solidFill>
          </a:endParaRPr>
        </a:p>
      </dsp:txBody>
      <dsp:txXfrm>
        <a:off x="103871" y="103871"/>
        <a:ext cx="7678958" cy="3964515"/>
      </dsp:txXfrm>
    </dsp:sp>
    <dsp:sp modelId="{2DB099A6-7616-40A2-A573-E5154E6CA122}">
      <dsp:nvSpPr>
        <dsp:cNvPr id="0" name=""/>
        <dsp:cNvSpPr/>
      </dsp:nvSpPr>
      <dsp:spPr>
        <a:xfrm>
          <a:off x="75264" y="1043064"/>
          <a:ext cx="1426810" cy="14303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Fachbereich </a:t>
          </a:r>
          <a:r>
            <a:rPr lang="de-DE" sz="1200" kern="1200" dirty="0" smtClean="0"/>
            <a:t>Schulpsychologie</a:t>
          </a:r>
          <a:endParaRPr lang="de-DE" sz="1200" kern="1200" dirty="0" smtClean="0">
            <a:sym typeface="Wingdings" panose="05000000000000000000" pitchFamily="2" charset="2"/>
          </a:endParaRPr>
        </a:p>
      </dsp:txBody>
      <dsp:txXfrm>
        <a:off x="119143" y="1086943"/>
        <a:ext cx="1339052" cy="1342584"/>
      </dsp:txXfrm>
    </dsp:sp>
    <dsp:sp modelId="{CCFE8304-F64A-42DB-8DB9-BD62D1F15556}">
      <dsp:nvSpPr>
        <dsp:cNvPr id="0" name=""/>
        <dsp:cNvSpPr/>
      </dsp:nvSpPr>
      <dsp:spPr>
        <a:xfrm>
          <a:off x="83888" y="2531344"/>
          <a:ext cx="1409562" cy="14303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916422"/>
              <a:satOff val="-69518"/>
              <a:lumOff val="10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kern="1200" dirty="0" smtClean="0"/>
            <a:t>Fachbereich Inklusions-pädagogik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127237" y="2574693"/>
        <a:ext cx="1322864" cy="1343644"/>
      </dsp:txXfrm>
    </dsp:sp>
    <dsp:sp modelId="{D51F38F9-8E3D-4BAC-8D3A-8902788D0B12}">
      <dsp:nvSpPr>
        <dsp:cNvPr id="0" name=""/>
        <dsp:cNvSpPr/>
      </dsp:nvSpPr>
      <dsp:spPr>
        <a:xfrm>
          <a:off x="1577340" y="1043064"/>
          <a:ext cx="6112192" cy="2920579"/>
        </a:xfrm>
        <a:prstGeom prst="roundRect">
          <a:avLst>
            <a:gd name="adj" fmla="val 10500"/>
          </a:avLst>
        </a:prstGeom>
        <a:solidFill>
          <a:schemeClr val="accent5">
            <a:hueOff val="5958211"/>
            <a:satOff val="-34759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1854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Systembezogene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Beratung/ Unterstützung</a:t>
          </a:r>
          <a:endParaRPr lang="de-DE" sz="1400" kern="1200" dirty="0"/>
        </a:p>
      </dsp:txBody>
      <dsp:txXfrm>
        <a:off x="1667158" y="1132882"/>
        <a:ext cx="5932556" cy="2740943"/>
      </dsp:txXfrm>
    </dsp:sp>
    <dsp:sp modelId="{B5590483-FDE9-467F-A194-4D8DAEE94244}">
      <dsp:nvSpPr>
        <dsp:cNvPr id="0" name=""/>
        <dsp:cNvSpPr/>
      </dsp:nvSpPr>
      <dsp:spPr>
        <a:xfrm>
          <a:off x="4404035" y="1254038"/>
          <a:ext cx="3098964" cy="2510113"/>
        </a:xfrm>
        <a:prstGeom prst="roundRect">
          <a:avLst>
            <a:gd name="adj" fmla="val 10500"/>
          </a:avLst>
        </a:prstGeom>
        <a:solidFill>
          <a:schemeClr val="accent5">
            <a:hueOff val="11916422"/>
            <a:satOff val="-69518"/>
            <a:lumOff val="1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Schülerzentrierte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Beratung/ Diagnostik</a:t>
          </a:r>
          <a:endParaRPr lang="de-DE" sz="1400" kern="1200" dirty="0"/>
        </a:p>
      </dsp:txBody>
      <dsp:txXfrm>
        <a:off x="4481230" y="1331233"/>
        <a:ext cx="2944574" cy="2355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2956-0759-45D1-927A-F858422F3242}">
      <dsp:nvSpPr>
        <dsp:cNvPr id="0" name=""/>
        <dsp:cNvSpPr/>
      </dsp:nvSpPr>
      <dsp:spPr>
        <a:xfrm>
          <a:off x="595313" y="181439"/>
          <a:ext cx="2344750" cy="23447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SIBUZ</a:t>
          </a:r>
          <a:endParaRPr lang="de-DE" sz="1300" kern="1200" dirty="0"/>
        </a:p>
      </dsp:txBody>
      <dsp:txXfrm>
        <a:off x="1831053" y="678302"/>
        <a:ext cx="837411" cy="697842"/>
      </dsp:txXfrm>
    </dsp:sp>
    <dsp:sp modelId="{EDBC2348-1DDC-45D5-94CD-E294A9FBCC3A}">
      <dsp:nvSpPr>
        <dsp:cNvPr id="0" name=""/>
        <dsp:cNvSpPr/>
      </dsp:nvSpPr>
      <dsp:spPr>
        <a:xfrm>
          <a:off x="547023" y="265180"/>
          <a:ext cx="2344750" cy="23447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187364"/>
            <a:satOff val="-13323"/>
            <a:lumOff val="17244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Schule</a:t>
          </a:r>
          <a:endParaRPr lang="de-DE" sz="1300" kern="1200" dirty="0"/>
        </a:p>
      </dsp:txBody>
      <dsp:txXfrm>
        <a:off x="1105297" y="1786476"/>
        <a:ext cx="1256116" cy="614101"/>
      </dsp:txXfrm>
    </dsp:sp>
    <dsp:sp modelId="{B9A160C2-EAE0-4D72-951D-639ED95910FC}">
      <dsp:nvSpPr>
        <dsp:cNvPr id="0" name=""/>
        <dsp:cNvSpPr/>
      </dsp:nvSpPr>
      <dsp:spPr>
        <a:xfrm>
          <a:off x="498732" y="181439"/>
          <a:ext cx="2344750" cy="23447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374727"/>
            <a:satOff val="-26647"/>
            <a:lumOff val="34489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Eltern, Jugendamt etc.</a:t>
          </a:r>
          <a:endParaRPr lang="de-DE" sz="1300" kern="1200" dirty="0"/>
        </a:p>
      </dsp:txBody>
      <dsp:txXfrm>
        <a:off x="770332" y="678302"/>
        <a:ext cx="837411" cy="697842"/>
      </dsp:txXfrm>
    </dsp:sp>
    <dsp:sp modelId="{D1D57872-C337-4067-9A21-BA0C792D3DBE}">
      <dsp:nvSpPr>
        <dsp:cNvPr id="0" name=""/>
        <dsp:cNvSpPr/>
      </dsp:nvSpPr>
      <dsp:spPr>
        <a:xfrm>
          <a:off x="450356" y="36287"/>
          <a:ext cx="2635053" cy="263505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1FEE3-E042-47D1-88A5-6DDCDB553996}">
      <dsp:nvSpPr>
        <dsp:cNvPr id="0" name=""/>
        <dsp:cNvSpPr/>
      </dsp:nvSpPr>
      <dsp:spPr>
        <a:xfrm>
          <a:off x="401871" y="119880"/>
          <a:ext cx="2635053" cy="263505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shade val="90000"/>
            <a:hueOff val="190808"/>
            <a:satOff val="-13224"/>
            <a:lumOff val="16118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7E5FB1-884F-4F2D-B539-29FD15E97AFA}">
      <dsp:nvSpPr>
        <dsp:cNvPr id="0" name=""/>
        <dsp:cNvSpPr/>
      </dsp:nvSpPr>
      <dsp:spPr>
        <a:xfrm>
          <a:off x="353387" y="36287"/>
          <a:ext cx="2635053" cy="263505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shade val="90000"/>
            <a:hueOff val="381616"/>
            <a:satOff val="-26448"/>
            <a:lumOff val="32236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CED91-681B-48A5-929E-FD833A436EAD}">
      <dsp:nvSpPr>
        <dsp:cNvPr id="0" name=""/>
        <dsp:cNvSpPr/>
      </dsp:nvSpPr>
      <dsp:spPr>
        <a:xfrm>
          <a:off x="3517" y="0"/>
          <a:ext cx="1389706" cy="43303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Offene Sprechstunde</a:t>
          </a:r>
          <a:endParaRPr lang="de-DE" sz="1000" b="1" kern="1200" dirty="0"/>
        </a:p>
      </dsp:txBody>
      <dsp:txXfrm>
        <a:off x="3517" y="0"/>
        <a:ext cx="1389706" cy="1299101"/>
      </dsp:txXfrm>
    </dsp:sp>
    <dsp:sp modelId="{7F1D0C4E-0325-4CE2-A905-9BCA4EAC4F40}">
      <dsp:nvSpPr>
        <dsp:cNvPr id="0" name=""/>
        <dsp:cNvSpPr/>
      </dsp:nvSpPr>
      <dsp:spPr>
        <a:xfrm>
          <a:off x="142488" y="129947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Leitung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Schulpsychologie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Inklusions-pädagogik</a:t>
          </a:r>
        </a:p>
      </dsp:txBody>
      <dsp:txXfrm>
        <a:off x="167405" y="1324388"/>
        <a:ext cx="1061931" cy="800903"/>
      </dsp:txXfrm>
    </dsp:sp>
    <dsp:sp modelId="{BF41FF1A-8719-47DD-9EC6-B3C4F277D25E}">
      <dsp:nvSpPr>
        <dsp:cNvPr id="0" name=""/>
        <dsp:cNvSpPr/>
      </dsp:nvSpPr>
      <dsp:spPr>
        <a:xfrm>
          <a:off x="142488" y="228109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00966"/>
                <a:satOff val="-4089"/>
                <a:lumOff val="6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00966"/>
                <a:satOff val="-4089"/>
                <a:lumOff val="6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00966"/>
                <a:satOff val="-4089"/>
                <a:lumOff val="6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Donnerstag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15-18 Uhr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(außer Ferien)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Raum 2.15</a:t>
          </a:r>
        </a:p>
      </dsp:txBody>
      <dsp:txXfrm>
        <a:off x="167405" y="2306008"/>
        <a:ext cx="1061931" cy="800903"/>
      </dsp:txXfrm>
    </dsp:sp>
    <dsp:sp modelId="{215A11DC-ED72-487F-83B3-C7CE12659425}">
      <dsp:nvSpPr>
        <dsp:cNvPr id="0" name=""/>
        <dsp:cNvSpPr/>
      </dsp:nvSpPr>
      <dsp:spPr>
        <a:xfrm>
          <a:off x="142488" y="3262712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01932"/>
                <a:satOff val="-8179"/>
                <a:lumOff val="12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401932"/>
                <a:satOff val="-8179"/>
                <a:lumOff val="12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401932"/>
                <a:satOff val="-8179"/>
                <a:lumOff val="12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Durchwahl: 2055/2056</a:t>
          </a:r>
          <a:endParaRPr lang="de-DE" sz="1000" b="1" kern="1200" dirty="0"/>
        </a:p>
      </dsp:txBody>
      <dsp:txXfrm>
        <a:off x="167405" y="3287629"/>
        <a:ext cx="1061931" cy="800903"/>
      </dsp:txXfrm>
    </dsp:sp>
    <dsp:sp modelId="{BEED617D-71F2-44CB-9681-954D0419F723}">
      <dsp:nvSpPr>
        <dsp:cNvPr id="0" name=""/>
        <dsp:cNvSpPr/>
      </dsp:nvSpPr>
      <dsp:spPr>
        <a:xfrm>
          <a:off x="1497452" y="0"/>
          <a:ext cx="1389706" cy="43303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FMI (Flankierende Maßnahmen Inklusion)</a:t>
          </a:r>
          <a:endParaRPr lang="de-DE" sz="1000" b="1" kern="1200" dirty="0"/>
        </a:p>
      </dsp:txBody>
      <dsp:txXfrm>
        <a:off x="1497452" y="0"/>
        <a:ext cx="1389706" cy="1299101"/>
      </dsp:txXfrm>
    </dsp:sp>
    <dsp:sp modelId="{C674EF1C-9836-48A1-85BB-AAC9ED3EB6C1}">
      <dsp:nvSpPr>
        <dsp:cNvPr id="0" name=""/>
        <dsp:cNvSpPr/>
      </dsp:nvSpPr>
      <dsp:spPr>
        <a:xfrm>
          <a:off x="1636422" y="129947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102898"/>
                <a:satOff val="-12268"/>
                <a:lumOff val="18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102898"/>
                <a:satOff val="-12268"/>
                <a:lumOff val="18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102898"/>
                <a:satOff val="-12268"/>
                <a:lumOff val="18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Inklusions-pädagogische </a:t>
          </a:r>
          <a:r>
            <a:rPr lang="de-DE" sz="1000" b="1" kern="1200" dirty="0" err="1" smtClean="0"/>
            <a:t>Berater:innen</a:t>
          </a:r>
          <a:r>
            <a:rPr lang="de-DE" sz="1000" b="1" kern="1200" dirty="0" smtClean="0"/>
            <a:t> </a:t>
          </a:r>
          <a:endParaRPr lang="de-DE" sz="1000" b="1" kern="1200" dirty="0"/>
        </a:p>
      </dsp:txBody>
      <dsp:txXfrm>
        <a:off x="1661339" y="1324388"/>
        <a:ext cx="1061931" cy="800903"/>
      </dsp:txXfrm>
    </dsp:sp>
    <dsp:sp modelId="{A8F856A4-D47B-4990-A5B5-F879DE4E9F18}">
      <dsp:nvSpPr>
        <dsp:cNvPr id="0" name=""/>
        <dsp:cNvSpPr/>
      </dsp:nvSpPr>
      <dsp:spPr>
        <a:xfrm>
          <a:off x="1636422" y="228109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03864"/>
                <a:satOff val="-16357"/>
                <a:lumOff val="24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803864"/>
                <a:satOff val="-16357"/>
                <a:lumOff val="24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803864"/>
                <a:satOff val="-16357"/>
                <a:lumOff val="24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Dienstag      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14-16 Uhr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(außer Ferien)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Raum 4.01/4.02</a:t>
          </a:r>
          <a:endParaRPr lang="de-DE" sz="1000" b="1" kern="1200" dirty="0"/>
        </a:p>
      </dsp:txBody>
      <dsp:txXfrm>
        <a:off x="1661339" y="2306008"/>
        <a:ext cx="1061931" cy="800903"/>
      </dsp:txXfrm>
    </dsp:sp>
    <dsp:sp modelId="{58BCAF7C-8D04-4120-AAD8-475FDEF01EAB}">
      <dsp:nvSpPr>
        <dsp:cNvPr id="0" name=""/>
        <dsp:cNvSpPr/>
      </dsp:nvSpPr>
      <dsp:spPr>
        <a:xfrm>
          <a:off x="1636422" y="3262712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504830"/>
                <a:satOff val="-20446"/>
                <a:lumOff val="31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3504830"/>
                <a:satOff val="-20446"/>
                <a:lumOff val="31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3504830"/>
                <a:satOff val="-20446"/>
                <a:lumOff val="31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Durchwahl: 2076/2077</a:t>
          </a:r>
          <a:endParaRPr lang="de-DE" sz="1000" b="1" kern="1200" dirty="0"/>
        </a:p>
      </dsp:txBody>
      <dsp:txXfrm>
        <a:off x="1661339" y="3287629"/>
        <a:ext cx="1061931" cy="800903"/>
      </dsp:txXfrm>
    </dsp:sp>
    <dsp:sp modelId="{6B99D845-753F-4C29-AFFB-5EDA2BA678EA}">
      <dsp:nvSpPr>
        <dsp:cNvPr id="0" name=""/>
        <dsp:cNvSpPr/>
      </dsp:nvSpPr>
      <dsp:spPr>
        <a:xfrm>
          <a:off x="2991386" y="0"/>
          <a:ext cx="1389706" cy="43303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Begabungsförderung</a:t>
          </a:r>
          <a:endParaRPr lang="de-DE" sz="1000" b="1" kern="1200" dirty="0"/>
        </a:p>
      </dsp:txBody>
      <dsp:txXfrm>
        <a:off x="2991386" y="0"/>
        <a:ext cx="1389706" cy="1299101"/>
      </dsp:txXfrm>
    </dsp:sp>
    <dsp:sp modelId="{D5B79868-25AA-4FAA-9AFD-5C96E35B40E2}">
      <dsp:nvSpPr>
        <dsp:cNvPr id="0" name=""/>
        <dsp:cNvSpPr/>
      </dsp:nvSpPr>
      <dsp:spPr>
        <a:xfrm>
          <a:off x="3130357" y="129947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205796"/>
                <a:satOff val="-24536"/>
                <a:lumOff val="37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4205796"/>
                <a:satOff val="-24536"/>
                <a:lumOff val="37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4205796"/>
                <a:satOff val="-24536"/>
                <a:lumOff val="37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/>
            <a:t>Begafö-Berater:innen</a:t>
          </a:r>
          <a:endParaRPr lang="de-DE" sz="1000" b="1" kern="1200" dirty="0"/>
        </a:p>
      </dsp:txBody>
      <dsp:txXfrm>
        <a:off x="3155274" y="1324388"/>
        <a:ext cx="1061931" cy="800903"/>
      </dsp:txXfrm>
    </dsp:sp>
    <dsp:sp modelId="{D1C977D0-A68D-4104-9111-C682F577D364}">
      <dsp:nvSpPr>
        <dsp:cNvPr id="0" name=""/>
        <dsp:cNvSpPr/>
      </dsp:nvSpPr>
      <dsp:spPr>
        <a:xfrm>
          <a:off x="3130357" y="228109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906762"/>
                <a:satOff val="-28625"/>
                <a:lumOff val="43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4906762"/>
                <a:satOff val="-28625"/>
                <a:lumOff val="43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4906762"/>
                <a:satOff val="-28625"/>
                <a:lumOff val="43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erster Donnerstag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16-18 Uhr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(außer Ferien)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smtClean="0"/>
            <a:t>Raum 4.05</a:t>
          </a:r>
          <a:endParaRPr lang="de-DE" sz="1000" b="1" kern="1200" dirty="0"/>
        </a:p>
      </dsp:txBody>
      <dsp:txXfrm>
        <a:off x="3155274" y="2306008"/>
        <a:ext cx="1061931" cy="800903"/>
      </dsp:txXfrm>
    </dsp:sp>
    <dsp:sp modelId="{16AD8B91-05B0-46D5-A4FC-4D367BC12199}">
      <dsp:nvSpPr>
        <dsp:cNvPr id="0" name=""/>
        <dsp:cNvSpPr/>
      </dsp:nvSpPr>
      <dsp:spPr>
        <a:xfrm>
          <a:off x="3130357" y="3262712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607728"/>
                <a:satOff val="-32714"/>
                <a:lumOff val="49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607728"/>
                <a:satOff val="-32714"/>
                <a:lumOff val="49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607728"/>
                <a:satOff val="-32714"/>
                <a:lumOff val="49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Durchwahl</a:t>
          </a:r>
          <a:r>
            <a:rPr lang="de-DE" sz="1000" b="1" kern="1200" smtClean="0"/>
            <a:t>:    2076</a:t>
          </a:r>
          <a:endParaRPr lang="de-DE" sz="1000" b="1" kern="1200" dirty="0"/>
        </a:p>
      </dsp:txBody>
      <dsp:txXfrm>
        <a:off x="3155274" y="3287629"/>
        <a:ext cx="1061931" cy="800903"/>
      </dsp:txXfrm>
    </dsp:sp>
    <dsp:sp modelId="{32975C92-CE49-4ECE-AF8D-C06F7F8701D9}">
      <dsp:nvSpPr>
        <dsp:cNvPr id="0" name=""/>
        <dsp:cNvSpPr/>
      </dsp:nvSpPr>
      <dsp:spPr>
        <a:xfrm>
          <a:off x="4485321" y="0"/>
          <a:ext cx="1389706" cy="43303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Autismus</a:t>
          </a:r>
          <a:endParaRPr lang="de-DE" sz="1000" b="1" kern="1200" dirty="0"/>
        </a:p>
      </dsp:txBody>
      <dsp:txXfrm>
        <a:off x="4485321" y="0"/>
        <a:ext cx="1389706" cy="1299101"/>
      </dsp:txXfrm>
    </dsp:sp>
    <dsp:sp modelId="{C99B7713-6758-4992-97E8-25EC4C096AD8}">
      <dsp:nvSpPr>
        <dsp:cNvPr id="0" name=""/>
        <dsp:cNvSpPr/>
      </dsp:nvSpPr>
      <dsp:spPr>
        <a:xfrm>
          <a:off x="4624292" y="129947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308695"/>
                <a:satOff val="-36804"/>
                <a:lumOff val="56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308695"/>
                <a:satOff val="-36804"/>
                <a:lumOff val="56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308695"/>
                <a:satOff val="-36804"/>
                <a:lumOff val="56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Beraterin für Autismus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Zielgruppe: Eltern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 </a:t>
          </a:r>
          <a:endParaRPr lang="de-DE" sz="1000" b="1" kern="1200" dirty="0"/>
        </a:p>
      </dsp:txBody>
      <dsp:txXfrm>
        <a:off x="4649209" y="1324388"/>
        <a:ext cx="1061931" cy="800903"/>
      </dsp:txXfrm>
    </dsp:sp>
    <dsp:sp modelId="{B4C15AC7-8883-4AB1-91AD-16EE7027485C}">
      <dsp:nvSpPr>
        <dsp:cNvPr id="0" name=""/>
        <dsp:cNvSpPr/>
      </dsp:nvSpPr>
      <dsp:spPr>
        <a:xfrm>
          <a:off x="4624292" y="228109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009660"/>
                <a:satOff val="-40893"/>
                <a:lumOff val="62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009660"/>
                <a:satOff val="-40893"/>
                <a:lumOff val="62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009660"/>
                <a:satOff val="-40893"/>
                <a:lumOff val="62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21.09., 19.10., 23.11., 14.12., 25.01. u.a.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15-18 Uhr</a:t>
          </a:r>
        </a:p>
      </dsp:txBody>
      <dsp:txXfrm>
        <a:off x="4649209" y="2306008"/>
        <a:ext cx="1061931" cy="800903"/>
      </dsp:txXfrm>
    </dsp:sp>
    <dsp:sp modelId="{B9DA6439-AC15-4D7F-A49C-9032D19CEEAC}">
      <dsp:nvSpPr>
        <dsp:cNvPr id="0" name=""/>
        <dsp:cNvSpPr/>
      </dsp:nvSpPr>
      <dsp:spPr>
        <a:xfrm>
          <a:off x="4624292" y="3262712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710626"/>
                <a:satOff val="-44982"/>
                <a:lumOff val="68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710626"/>
                <a:satOff val="-44982"/>
                <a:lumOff val="68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710626"/>
                <a:satOff val="-44982"/>
                <a:lumOff val="68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Durchwahl:    2055</a:t>
          </a:r>
          <a:endParaRPr lang="de-DE" sz="1000" b="1" kern="1200" dirty="0"/>
        </a:p>
      </dsp:txBody>
      <dsp:txXfrm>
        <a:off x="4649209" y="3287629"/>
        <a:ext cx="1061931" cy="800903"/>
      </dsp:txXfrm>
    </dsp:sp>
    <dsp:sp modelId="{42E0B60C-E1BF-4A0E-B30C-17ABCD0E2DC4}">
      <dsp:nvSpPr>
        <dsp:cNvPr id="0" name=""/>
        <dsp:cNvSpPr/>
      </dsp:nvSpPr>
      <dsp:spPr>
        <a:xfrm>
          <a:off x="5979256" y="0"/>
          <a:ext cx="1389706" cy="43303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Krisensprechstunde</a:t>
          </a:r>
          <a:endParaRPr lang="de-DE" sz="1000" b="1" kern="1200" dirty="0"/>
        </a:p>
      </dsp:txBody>
      <dsp:txXfrm>
        <a:off x="5979256" y="0"/>
        <a:ext cx="1389706" cy="1299101"/>
      </dsp:txXfrm>
    </dsp:sp>
    <dsp:sp modelId="{E2054E02-2152-4378-97D6-16AD617FF4F8}">
      <dsp:nvSpPr>
        <dsp:cNvPr id="0" name=""/>
        <dsp:cNvSpPr/>
      </dsp:nvSpPr>
      <dsp:spPr>
        <a:xfrm>
          <a:off x="6118226" y="129947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411592"/>
                <a:satOff val="-49072"/>
                <a:lumOff val="74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411592"/>
                <a:satOff val="-49072"/>
                <a:lumOff val="74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411592"/>
                <a:satOff val="-49072"/>
                <a:lumOff val="74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Schulpsychologe</a:t>
          </a:r>
          <a:endParaRPr lang="de-DE" sz="1000" b="1" kern="1200" dirty="0"/>
        </a:p>
      </dsp:txBody>
      <dsp:txXfrm>
        <a:off x="6143143" y="1324388"/>
        <a:ext cx="1061931" cy="800903"/>
      </dsp:txXfrm>
    </dsp:sp>
    <dsp:sp modelId="{AAB2D333-2D4C-4FA6-9BEC-A95CAFD1A32A}">
      <dsp:nvSpPr>
        <dsp:cNvPr id="0" name=""/>
        <dsp:cNvSpPr/>
      </dsp:nvSpPr>
      <dsp:spPr>
        <a:xfrm>
          <a:off x="6118226" y="228109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112559"/>
                <a:satOff val="-53161"/>
                <a:lumOff val="80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9112559"/>
                <a:satOff val="-53161"/>
                <a:lumOff val="80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9112559"/>
                <a:satOff val="-53161"/>
                <a:lumOff val="80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Donnerstag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15-18 Uhr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 (außer Ferien)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Raum 2.15</a:t>
          </a:r>
          <a:endParaRPr lang="de-DE" sz="1000" b="1" kern="1200" dirty="0"/>
        </a:p>
      </dsp:txBody>
      <dsp:txXfrm>
        <a:off x="6143143" y="2306008"/>
        <a:ext cx="1061931" cy="800903"/>
      </dsp:txXfrm>
    </dsp:sp>
    <dsp:sp modelId="{75F09D4D-7D2A-461B-BFCF-84428097F922}">
      <dsp:nvSpPr>
        <dsp:cNvPr id="0" name=""/>
        <dsp:cNvSpPr/>
      </dsp:nvSpPr>
      <dsp:spPr>
        <a:xfrm>
          <a:off x="6118226" y="3262712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813525"/>
                <a:satOff val="-57250"/>
                <a:lumOff val="87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9813525"/>
                <a:satOff val="-57250"/>
                <a:lumOff val="87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9813525"/>
                <a:satOff val="-57250"/>
                <a:lumOff val="87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Durchwahl:</a:t>
          </a:r>
          <a:r>
            <a:rPr lang="de-DE" sz="1000" b="1" kern="1200" baseline="0" dirty="0" smtClean="0"/>
            <a:t>    2061</a:t>
          </a:r>
          <a:endParaRPr lang="de-DE" sz="1000" b="1" kern="1200" dirty="0"/>
        </a:p>
      </dsp:txBody>
      <dsp:txXfrm>
        <a:off x="6143143" y="3287629"/>
        <a:ext cx="1061931" cy="800903"/>
      </dsp:txXfrm>
    </dsp:sp>
    <dsp:sp modelId="{73333860-CDD6-45A2-8DCB-AE37CD2F82C8}">
      <dsp:nvSpPr>
        <dsp:cNvPr id="0" name=""/>
        <dsp:cNvSpPr/>
      </dsp:nvSpPr>
      <dsp:spPr>
        <a:xfrm>
          <a:off x="7473190" y="0"/>
          <a:ext cx="1389706" cy="43303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Leitungsteam</a:t>
          </a:r>
          <a:endParaRPr lang="de-DE" sz="1000" b="1" kern="1200" dirty="0"/>
        </a:p>
      </dsp:txBody>
      <dsp:txXfrm>
        <a:off x="7473190" y="0"/>
        <a:ext cx="1389706" cy="1299101"/>
      </dsp:txXfrm>
    </dsp:sp>
    <dsp:sp modelId="{4D57B0EE-FFAC-47E5-B741-02DDACC17A50}">
      <dsp:nvSpPr>
        <dsp:cNvPr id="0" name=""/>
        <dsp:cNvSpPr/>
      </dsp:nvSpPr>
      <dsp:spPr>
        <a:xfrm>
          <a:off x="7612161" y="129947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514490"/>
                <a:satOff val="-61339"/>
                <a:lumOff val="93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0514490"/>
                <a:satOff val="-61339"/>
                <a:lumOff val="93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0514490"/>
                <a:satOff val="-61339"/>
                <a:lumOff val="93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SIBUZ- Leitungsteam</a:t>
          </a:r>
        </a:p>
      </dsp:txBody>
      <dsp:txXfrm>
        <a:off x="7637078" y="1324388"/>
        <a:ext cx="1061931" cy="800903"/>
      </dsp:txXfrm>
    </dsp:sp>
    <dsp:sp modelId="{95645FD5-7A8C-4DA0-A518-0E6F713093F3}">
      <dsp:nvSpPr>
        <dsp:cNvPr id="0" name=""/>
        <dsp:cNvSpPr/>
      </dsp:nvSpPr>
      <dsp:spPr>
        <a:xfrm>
          <a:off x="7612161" y="2281091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215456"/>
                <a:satOff val="-65429"/>
                <a:lumOff val="99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215456"/>
                <a:satOff val="-65429"/>
                <a:lumOff val="99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215456"/>
                <a:satOff val="-65429"/>
                <a:lumOff val="99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Donnerstag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 14-18 Uhr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sowie n.V.</a:t>
          </a:r>
          <a:endParaRPr lang="de-DE" sz="1000" b="1" kern="1200" dirty="0"/>
        </a:p>
      </dsp:txBody>
      <dsp:txXfrm>
        <a:off x="7637078" y="2306008"/>
        <a:ext cx="1061931" cy="800903"/>
      </dsp:txXfrm>
    </dsp:sp>
    <dsp:sp modelId="{800C7639-CF24-4073-A1F6-0EEFE3291281}">
      <dsp:nvSpPr>
        <dsp:cNvPr id="0" name=""/>
        <dsp:cNvSpPr/>
      </dsp:nvSpPr>
      <dsp:spPr>
        <a:xfrm>
          <a:off x="7612161" y="3262712"/>
          <a:ext cx="1111765" cy="85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916422"/>
                <a:satOff val="-69518"/>
                <a:lumOff val="105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916422"/>
                <a:satOff val="-69518"/>
                <a:lumOff val="105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916422"/>
                <a:satOff val="-69518"/>
                <a:lumOff val="105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Durchwahl: 2050/2060/2070</a:t>
          </a:r>
          <a:endParaRPr lang="de-DE" sz="1000" b="1" kern="1200" dirty="0"/>
        </a:p>
      </dsp:txBody>
      <dsp:txXfrm>
        <a:off x="7637078" y="3287629"/>
        <a:ext cx="1061931" cy="80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22EA888-9F92-42AB-9415-B6E3F5F4ED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F5DB41-0BEC-4010-9CA0-8AED454E9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77BFB-2A27-47F3-B947-A09D1C091104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E2BD12-486A-4D97-9ADA-A8A4446BA9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3648E2-7AAA-4401-9098-0A2A99A558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0FE97-C1AE-456C-9C01-3EF6807CAC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7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77A6-9587-43D6-B330-8677C46BE97D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634D6-B28C-46F5-B708-C33B899E40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76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54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54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54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54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54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54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54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56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722" y="2024712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27722" y="3457004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600">
                <a:solidFill>
                  <a:srgbClr val="004F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510" y="2430022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10" y="4011966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8" name="Kreis 7"/>
          <p:cNvSpPr/>
          <p:nvPr userDrawn="1"/>
        </p:nvSpPr>
        <p:spPr>
          <a:xfrm>
            <a:off x="-2564296" y="-2564296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el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510" y="2430022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10" y="4011966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8" name="Kreis 7"/>
          <p:cNvSpPr/>
          <p:nvPr userDrawn="1"/>
        </p:nvSpPr>
        <p:spPr>
          <a:xfrm>
            <a:off x="-2564296" y="-2564296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1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el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510" y="2430022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10" y="4011966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8" name="Kreis 7"/>
          <p:cNvSpPr/>
          <p:nvPr userDrawn="1"/>
        </p:nvSpPr>
        <p:spPr>
          <a:xfrm>
            <a:off x="-2564296" y="-2564296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>
            <a:extLst>
              <a:ext uri="{FF2B5EF4-FFF2-40B4-BE49-F238E27FC236}">
                <a16:creationId xmlns:a16="http://schemas.microsoft.com/office/drawing/2014/main" id="{318A8D83-0383-4B4C-98D9-B768F2BD59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914400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999" y="2084399"/>
            <a:ext cx="7686000" cy="4143600"/>
          </a:xfrm>
          <a:blipFill rotWithShape="1">
            <a:blip r:embed="rId2"/>
            <a:stretch>
              <a:fillRect/>
            </a:stretch>
          </a:blipFill>
          <a:ln w="12700">
            <a:noFill/>
          </a:ln>
        </p:spPr>
        <p:txBody>
          <a:bodyPr lIns="504000" tIns="450000" rIns="1080000" bIns="450000" anchor="t"/>
          <a:lstStyle>
            <a:lvl1pPr algn="l">
              <a:defRPr sz="40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460" y="5032680"/>
            <a:ext cx="4929150" cy="469016"/>
          </a:xfrm>
        </p:spPr>
        <p:txBody>
          <a:bodyPr anchor="b"/>
          <a:lstStyle>
            <a:lvl1pPr marL="0" indent="0" algn="l">
              <a:lnSpc>
                <a:spcPct val="114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8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201" y="2152205"/>
            <a:ext cx="2740023" cy="1262825"/>
          </a:xfrm>
        </p:spPr>
        <p:txBody>
          <a:bodyPr/>
          <a:lstStyle>
            <a:lvl1pPr>
              <a:defRPr sz="2600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5200" y="3738252"/>
            <a:ext cx="2740023" cy="2175185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2300" y="984959"/>
            <a:ext cx="2817873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rgbClr val="F3930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5383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2" y="0"/>
            <a:ext cx="5587341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10" y="2152205"/>
            <a:ext cx="3533140" cy="1262825"/>
          </a:xfrm>
        </p:spPr>
        <p:txBody>
          <a:bodyPr/>
          <a:lstStyle>
            <a:lvl1pPr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5200" y="2182686"/>
            <a:ext cx="2740023" cy="3730752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010" y="984959"/>
            <a:ext cx="2817873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" name="Kreis 5"/>
          <p:cNvSpPr/>
          <p:nvPr userDrawn="1"/>
        </p:nvSpPr>
        <p:spPr>
          <a:xfrm rot="16200000">
            <a:off x="-2564296" y="4293704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2" y="0"/>
            <a:ext cx="5587341" cy="6858000"/>
          </a:xfrm>
          <a:prstGeom prst="rect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10" y="2152205"/>
            <a:ext cx="3533140" cy="1262825"/>
          </a:xfrm>
        </p:spPr>
        <p:txBody>
          <a:bodyPr/>
          <a:lstStyle>
            <a:lvl1pPr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5200" y="2182686"/>
            <a:ext cx="2740023" cy="3730752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010" y="984959"/>
            <a:ext cx="2817873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" name="Kreis 5"/>
          <p:cNvSpPr/>
          <p:nvPr userDrawn="1"/>
        </p:nvSpPr>
        <p:spPr>
          <a:xfrm rot="16200000">
            <a:off x="-2564296" y="4293704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4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2" y="0"/>
            <a:ext cx="5587341" cy="6858000"/>
          </a:xfrm>
          <a:prstGeom prst="rect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10" y="2152205"/>
            <a:ext cx="3533140" cy="1262825"/>
          </a:xfrm>
        </p:spPr>
        <p:txBody>
          <a:bodyPr/>
          <a:lstStyle>
            <a:lvl1pPr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5200" y="2182686"/>
            <a:ext cx="2740023" cy="3730752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010" y="984959"/>
            <a:ext cx="2817873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" name="Kreis 5"/>
          <p:cNvSpPr/>
          <p:nvPr userDrawn="1"/>
        </p:nvSpPr>
        <p:spPr>
          <a:xfrm rot="16200000">
            <a:off x="-2564296" y="4293704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9BC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7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201" y="2152205"/>
            <a:ext cx="2740023" cy="1262825"/>
          </a:xfrm>
        </p:spPr>
        <p:txBody>
          <a:bodyPr/>
          <a:lstStyle>
            <a:lvl1pPr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5200" y="3738252"/>
            <a:ext cx="2740023" cy="2175185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2300" y="984959"/>
            <a:ext cx="2817873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" name="Kreis 6"/>
          <p:cNvSpPr/>
          <p:nvPr userDrawn="1"/>
        </p:nvSpPr>
        <p:spPr>
          <a:xfrm rot="5400000">
            <a:off x="7866484" y="-1298750"/>
            <a:ext cx="2597500" cy="25975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0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201" y="2152205"/>
            <a:ext cx="2740023" cy="1262825"/>
          </a:xfrm>
        </p:spPr>
        <p:txBody>
          <a:bodyPr/>
          <a:lstStyle>
            <a:lvl1pPr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5200" y="3738252"/>
            <a:ext cx="2740023" cy="2175185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2300" y="984959"/>
            <a:ext cx="2817873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rgbClr val="004F9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7" name="Kreis 6"/>
          <p:cNvSpPr/>
          <p:nvPr userDrawn="1"/>
        </p:nvSpPr>
        <p:spPr>
          <a:xfrm rot="5400000">
            <a:off x="7866484" y="-1298750"/>
            <a:ext cx="2597500" cy="25975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0"/>
            <a:ext cx="1944000" cy="1944000"/>
          </a:xfrm>
          <a:prstGeom prst="ellipse">
            <a:avLst/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56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27722" y="2024712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27722" y="3457004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201" y="2152205"/>
            <a:ext cx="2740023" cy="1262825"/>
          </a:xfrm>
        </p:spPr>
        <p:txBody>
          <a:bodyPr/>
          <a:lstStyle>
            <a:lvl1pPr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5200" y="3738252"/>
            <a:ext cx="2740023" cy="2175185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2300" y="984959"/>
            <a:ext cx="2817873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" name="Kreis 6"/>
          <p:cNvSpPr/>
          <p:nvPr userDrawn="1"/>
        </p:nvSpPr>
        <p:spPr>
          <a:xfrm rot="5400000">
            <a:off x="7866484" y="-1298750"/>
            <a:ext cx="2597500" cy="25975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5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5936286" y="269820"/>
            <a:ext cx="2880000" cy="2880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351" y="5084916"/>
            <a:ext cx="2817873" cy="1430502"/>
          </a:xfrm>
        </p:spPr>
        <p:txBody>
          <a:bodyPr anchor="b"/>
          <a:lstStyle>
            <a:lvl1pPr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7350" y="1182471"/>
            <a:ext cx="2817873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67051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_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5936286" y="269820"/>
            <a:ext cx="2880000" cy="2880000"/>
          </a:xfrm>
          <a:prstGeom prst="ellipse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351" y="5084916"/>
            <a:ext cx="2817873" cy="1430502"/>
          </a:xfrm>
        </p:spPr>
        <p:txBody>
          <a:bodyPr anchor="b"/>
          <a:lstStyle>
            <a:lvl1pPr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7350" y="1182471"/>
            <a:ext cx="2817873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2219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5936286" y="269820"/>
            <a:ext cx="2880000" cy="2880000"/>
          </a:xfrm>
          <a:prstGeom prst="ellipse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351" y="5084916"/>
            <a:ext cx="2817873" cy="1430502"/>
          </a:xfrm>
        </p:spPr>
        <p:txBody>
          <a:bodyPr anchor="b"/>
          <a:lstStyle>
            <a:lvl1pPr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7350" y="1182471"/>
            <a:ext cx="2817873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147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reis 8"/>
          <p:cNvSpPr/>
          <p:nvPr userDrawn="1"/>
        </p:nvSpPr>
        <p:spPr>
          <a:xfrm>
            <a:off x="5587338" y="-142970"/>
            <a:ext cx="3556800" cy="35568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5587338" y="0"/>
            <a:ext cx="3556661" cy="165042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351" y="3925088"/>
            <a:ext cx="2817873" cy="71454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7350" y="1092531"/>
            <a:ext cx="2817873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FDB1D93-3E89-4014-897B-8F90BD777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7350" y="4559943"/>
            <a:ext cx="2817873" cy="1944997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14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reis 8"/>
          <p:cNvSpPr/>
          <p:nvPr userDrawn="1"/>
        </p:nvSpPr>
        <p:spPr>
          <a:xfrm>
            <a:off x="5587199" y="-142970"/>
            <a:ext cx="3556800" cy="35568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5587338" y="0"/>
            <a:ext cx="3556661" cy="1650420"/>
          </a:xfrm>
          <a:prstGeom prst="rect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351" y="3925088"/>
            <a:ext cx="2817873" cy="71454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7350" y="1092531"/>
            <a:ext cx="2817873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FDB1D93-3E89-4014-897B-8F90BD777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7350" y="4559943"/>
            <a:ext cx="2817873" cy="1944997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79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reis 8"/>
          <p:cNvSpPr/>
          <p:nvPr userDrawn="1"/>
        </p:nvSpPr>
        <p:spPr>
          <a:xfrm>
            <a:off x="5587338" y="-142970"/>
            <a:ext cx="3556800" cy="35568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5587338" y="0"/>
            <a:ext cx="3556661" cy="1650420"/>
          </a:xfrm>
          <a:prstGeom prst="rect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351" y="3925088"/>
            <a:ext cx="2817873" cy="71454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7350" y="1092531"/>
            <a:ext cx="2817873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FDB1D93-3E89-4014-897B-8F90BD777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7350" y="4559943"/>
            <a:ext cx="2817873" cy="1944997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70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5587338" y="0"/>
            <a:ext cx="3556661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558734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351" y="5084916"/>
            <a:ext cx="2817873" cy="1430502"/>
          </a:xfrm>
        </p:spPr>
        <p:txBody>
          <a:bodyPr anchor="b"/>
          <a:lstStyle>
            <a:lvl1pPr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7350" y="1092531"/>
            <a:ext cx="2817873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0117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54D2-58D1-4180-8050-025C60C150C3}" type="datetime1">
              <a:rPr lang="de-DE" smtClean="0"/>
              <a:t>11.04.2024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54C296A-42F8-4131-A630-B3E4DC39D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135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024063"/>
            <a:ext cx="3779838" cy="388937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637E-DC43-499B-A01A-9C2C4E5DC7E7}" type="datetime1">
              <a:rPr lang="de-DE" smtClean="0"/>
              <a:t>11.04.2024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4F48C0-A769-4284-B8F4-7BDBD6FCDB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6462" y="2024063"/>
            <a:ext cx="3779838" cy="38893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4C296A-42F8-4131-A630-B3E4DC39D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135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0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0"/>
            <a:ext cx="1944000" cy="1944000"/>
          </a:xfrm>
          <a:prstGeom prst="ellipse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accent3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rgbClr val="007256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56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27722" y="2024712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27722" y="3457004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0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580" y="667859"/>
            <a:ext cx="3474720" cy="8106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4F48C0-A769-4284-B8F4-7BDBD6FCDB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21580" y="2024063"/>
            <a:ext cx="3474720" cy="388937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770D616-8F5C-4818-9683-51B82A582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457200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4C296A-42F8-4131-A630-B3E4DC39D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135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024063"/>
            <a:ext cx="3779838" cy="388937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558A-EFA4-43EE-821F-8B48D42D485C}" type="datetime1">
              <a:rPr lang="de-DE" smtClean="0"/>
              <a:t>11.04.2024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F0F5103F-E3A3-4D5B-A739-18DD3F45D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3350" y="2063750"/>
            <a:ext cx="3282950" cy="34353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54C296A-42F8-4131-A630-B3E4DC39D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135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1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473261"/>
            <a:ext cx="7848600" cy="810619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0C4-972A-466C-9BBA-9FEB2F7540A1}" type="datetime1">
              <a:rPr lang="de-DE" smtClean="0"/>
              <a:t>11.04.2024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4542155"/>
            <a:ext cx="7848600" cy="1371283"/>
          </a:xfrm>
        </p:spPr>
        <p:txBody>
          <a:bodyPr numCol="2" spcCol="28800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9144001" cy="31146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54C296A-42F8-4131-A630-B3E4DC39D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135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A1A5BC-4B3E-4471-B5A1-241BA355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15A-3AA0-45EB-AC28-40A7EE94F7BF}" type="datetime1">
              <a:rPr lang="de-DE" smtClean="0"/>
              <a:t>11.04.2024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9EFE6A-1403-4906-BD2F-08A1976E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7E6EE12-0E14-4C4E-A47E-A46E922C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4C296A-42F8-4131-A630-B3E4DC39D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135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5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2BF801-7DBB-412B-A331-7A1DADC3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46FA-D26B-443A-915F-4F011EB21091}" type="datetime1">
              <a:rPr lang="de-DE" smtClean="0"/>
              <a:t>11.04.2024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57C5F2-4E6C-4DF3-A256-A51CB88E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0829A1-84BE-4323-8A58-BA6C669B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4C296A-42F8-4131-A630-B3E4DC39D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135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4914000"/>
            <a:ext cx="1944000" cy="1944000"/>
          </a:xfrm>
          <a:prstGeom prst="ellipse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56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27600"/>
            <a:ext cx="7272000" cy="646170"/>
          </a:xfrm>
        </p:spPr>
        <p:txBody>
          <a:bodyPr lIns="0" anchor="t" anchorCtr="0"/>
          <a:lstStyle>
            <a:lvl1pPr algn="l"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00000" y="2239643"/>
            <a:ext cx="7272000" cy="2557209"/>
          </a:xfrm>
        </p:spPr>
        <p:txBody>
          <a:bodyPr/>
          <a:lstStyle>
            <a:lvl1pPr marL="180975" indent="-180975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>
                <a:tab pos="180975" algn="l"/>
              </a:tabLst>
              <a:defRPr sz="16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4876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4914000"/>
            <a:ext cx="1944000" cy="1944000"/>
          </a:xfrm>
          <a:prstGeom prst="ellipse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56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27600"/>
            <a:ext cx="7272000" cy="646170"/>
          </a:xfrm>
        </p:spPr>
        <p:txBody>
          <a:bodyPr lIns="0" anchor="t" anchorCtr="0"/>
          <a:lstStyle>
            <a:lvl1pPr algn="l"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00000" y="2239643"/>
            <a:ext cx="7272000" cy="25572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3387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491400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56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27600"/>
            <a:ext cx="6033655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3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chluss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4914000"/>
            <a:ext cx="1944000" cy="1944000"/>
          </a:xfrm>
          <a:prstGeom prst="ellipse">
            <a:avLst/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56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27600"/>
            <a:ext cx="6033655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9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chluss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4914000"/>
            <a:ext cx="1944000" cy="1944000"/>
          </a:xfrm>
          <a:prstGeom prst="ellipse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56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27600"/>
            <a:ext cx="6033655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79215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27722" y="2024712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27722" y="3457004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0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292654" y="491400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8" name="Kreis 7"/>
          <p:cNvSpPr/>
          <p:nvPr userDrawn="1"/>
        </p:nvSpPr>
        <p:spPr>
          <a:xfrm rot="5400000">
            <a:off x="8172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5400000">
            <a:off x="7200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6200000">
            <a:off x="5256000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1227600"/>
            <a:ext cx="6033655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67303" y="2030793"/>
            <a:ext cx="6622935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7" name="Kreis 6"/>
          <p:cNvSpPr/>
          <p:nvPr userDrawn="1"/>
        </p:nvSpPr>
        <p:spPr>
          <a:xfrm>
            <a:off x="5898800" y="-1297461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-1298750" y="324269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0" name="Kreis 9"/>
          <p:cNvSpPr/>
          <p:nvPr userDrawn="1"/>
        </p:nvSpPr>
        <p:spPr>
          <a:xfrm rot="10800000">
            <a:off x="929584" y="5559250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8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3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chluss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7303" y="2030793"/>
            <a:ext cx="6622935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5898800" y="-1297461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2" name="Kreis 11"/>
          <p:cNvSpPr/>
          <p:nvPr userDrawn="1"/>
        </p:nvSpPr>
        <p:spPr>
          <a:xfrm rot="16200000">
            <a:off x="-1298750" y="324269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4" name="Kreis 13"/>
          <p:cNvSpPr/>
          <p:nvPr userDrawn="1"/>
        </p:nvSpPr>
        <p:spPr>
          <a:xfrm rot="10800000">
            <a:off x="929584" y="5559250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3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chluss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7303" y="2030793"/>
            <a:ext cx="6622935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5898800" y="-1297461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2" name="Kreis 11"/>
          <p:cNvSpPr/>
          <p:nvPr userDrawn="1"/>
        </p:nvSpPr>
        <p:spPr>
          <a:xfrm rot="16200000">
            <a:off x="-1298750" y="324269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4" name="Kreis 13"/>
          <p:cNvSpPr/>
          <p:nvPr userDrawn="1"/>
        </p:nvSpPr>
        <p:spPr>
          <a:xfrm rot="10800000">
            <a:off x="929584" y="5559250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6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chluss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7303" y="2030793"/>
            <a:ext cx="6622935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5898800" y="-1297461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2" name="Kreis 11"/>
          <p:cNvSpPr/>
          <p:nvPr userDrawn="1"/>
        </p:nvSpPr>
        <p:spPr>
          <a:xfrm rot="16200000">
            <a:off x="-1298750" y="324269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4" name="Kreis 13"/>
          <p:cNvSpPr/>
          <p:nvPr userDrawn="1"/>
        </p:nvSpPr>
        <p:spPr>
          <a:xfrm rot="10800000">
            <a:off x="929584" y="5559250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930" y="2030793"/>
            <a:ext cx="6326374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>
            <a:off x="-2564296" y="-2564296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0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chluss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930" y="2030793"/>
            <a:ext cx="6326374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>
            <a:off x="-2564296" y="-2564296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4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chluss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930" y="2030793"/>
            <a:ext cx="6326374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>
            <a:off x="-2564296" y="-2564296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1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chluss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930" y="2030793"/>
            <a:ext cx="6326374" cy="1356360"/>
          </a:xfrm>
        </p:spPr>
        <p:txBody>
          <a:bodyPr lIns="0" anchor="t" anchorCtr="0"/>
          <a:lstStyle>
            <a:lvl1pPr algn="l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5569638"/>
            <a:ext cx="3219819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>
            <a:off x="-2564296" y="-2564296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4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510" y="1750401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10" y="3332345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13" name="Kreis 12"/>
          <p:cNvSpPr/>
          <p:nvPr userDrawn="1"/>
        </p:nvSpPr>
        <p:spPr>
          <a:xfrm>
            <a:off x="1564510" y="-1297461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4" name="Kreis 13"/>
          <p:cNvSpPr/>
          <p:nvPr userDrawn="1"/>
        </p:nvSpPr>
        <p:spPr>
          <a:xfrm rot="16200000">
            <a:off x="-1298750" y="3998755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10800000">
            <a:off x="7845250" y="5559250"/>
            <a:ext cx="2597500" cy="25975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3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510" y="1750401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10" y="3332345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13" name="Kreis 12"/>
          <p:cNvSpPr/>
          <p:nvPr userDrawn="1"/>
        </p:nvSpPr>
        <p:spPr>
          <a:xfrm>
            <a:off x="1564510" y="-1297461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4" name="Kreis 13"/>
          <p:cNvSpPr/>
          <p:nvPr userDrawn="1"/>
        </p:nvSpPr>
        <p:spPr>
          <a:xfrm rot="16200000">
            <a:off x="-1298750" y="3998755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10800000">
            <a:off x="7845250" y="5559250"/>
            <a:ext cx="2597500" cy="25975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2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510" y="1750401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10" y="3332345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13" name="Kreis 12"/>
          <p:cNvSpPr/>
          <p:nvPr userDrawn="1"/>
        </p:nvSpPr>
        <p:spPr>
          <a:xfrm>
            <a:off x="1564510" y="-1297461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4" name="Kreis 13"/>
          <p:cNvSpPr/>
          <p:nvPr userDrawn="1"/>
        </p:nvSpPr>
        <p:spPr>
          <a:xfrm rot="16200000">
            <a:off x="-1298750" y="3998755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10800000">
            <a:off x="7845250" y="5559250"/>
            <a:ext cx="2597500" cy="25975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7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510" y="1750401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10" y="3332345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13" name="Kreis 12"/>
          <p:cNvSpPr/>
          <p:nvPr userDrawn="1"/>
        </p:nvSpPr>
        <p:spPr>
          <a:xfrm>
            <a:off x="1564510" y="-1297461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4" name="Kreis 13"/>
          <p:cNvSpPr/>
          <p:nvPr userDrawn="1"/>
        </p:nvSpPr>
        <p:spPr>
          <a:xfrm rot="16200000">
            <a:off x="-1298750" y="3998755"/>
            <a:ext cx="2597500" cy="2597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10800000">
            <a:off x="7845250" y="5559250"/>
            <a:ext cx="2597500" cy="25975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6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510" y="2430022"/>
            <a:ext cx="6033655" cy="1356360"/>
          </a:xfrm>
        </p:spPr>
        <p:txBody>
          <a:bodyPr anchor="b"/>
          <a:lstStyle>
            <a:lvl1pPr algn="l">
              <a:defRPr sz="32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10" y="4011966"/>
            <a:ext cx="6033655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rgbClr val="E404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Bild 3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81" y="655638"/>
            <a:ext cx="3219819" cy="644400"/>
          </a:xfrm>
          <a:prstGeom prst="rect">
            <a:avLst/>
          </a:prstGeom>
        </p:spPr>
      </p:pic>
      <p:sp>
        <p:nvSpPr>
          <p:cNvPr id="8" name="Kreis 7"/>
          <p:cNvSpPr/>
          <p:nvPr userDrawn="1"/>
        </p:nvSpPr>
        <p:spPr>
          <a:xfrm>
            <a:off x="-2564296" y="-2564296"/>
            <a:ext cx="5128592" cy="5128592"/>
          </a:xfrm>
          <a:prstGeom prst="pie">
            <a:avLst>
              <a:gd name="adj1" fmla="val 0"/>
              <a:gd name="adj2" fmla="val 5403244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667859"/>
            <a:ext cx="7848600" cy="81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024063"/>
            <a:ext cx="7848600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6274" y="6429988"/>
            <a:ext cx="815975" cy="192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2DFA2C-829E-4293-A2B5-679F7756C3FF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29988"/>
            <a:ext cx="5599216" cy="192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" y="6429988"/>
            <a:ext cx="640773" cy="192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51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710" r:id="rId3"/>
    <p:sldLayoutId id="2147483730" r:id="rId4"/>
    <p:sldLayoutId id="2147483711" r:id="rId5"/>
    <p:sldLayoutId id="2147483735" r:id="rId6"/>
    <p:sldLayoutId id="2147483736" r:id="rId7"/>
    <p:sldLayoutId id="2147483734" r:id="rId8"/>
    <p:sldLayoutId id="2147483732" r:id="rId9"/>
    <p:sldLayoutId id="2147483712" r:id="rId10"/>
    <p:sldLayoutId id="2147483731" r:id="rId11"/>
    <p:sldLayoutId id="2147483733" r:id="rId12"/>
    <p:sldLayoutId id="2147483691" r:id="rId13"/>
    <p:sldLayoutId id="2147483721" r:id="rId14"/>
    <p:sldLayoutId id="2147483703" r:id="rId15"/>
    <p:sldLayoutId id="2147483739" r:id="rId16"/>
    <p:sldLayoutId id="2147483740" r:id="rId17"/>
    <p:sldLayoutId id="2147483671" r:id="rId18"/>
    <p:sldLayoutId id="2147483748" r:id="rId19"/>
    <p:sldLayoutId id="2147483749" r:id="rId20"/>
    <p:sldLayoutId id="2147483672" r:id="rId21"/>
    <p:sldLayoutId id="2147483737" r:id="rId22"/>
    <p:sldLayoutId id="2147483724" r:id="rId23"/>
    <p:sldLayoutId id="2147483702" r:id="rId24"/>
    <p:sldLayoutId id="2147483725" r:id="rId25"/>
    <p:sldLayoutId id="2147483738" r:id="rId26"/>
    <p:sldLayoutId id="2147483722" r:id="rId27"/>
    <p:sldLayoutId id="2147483662" r:id="rId28"/>
    <p:sldLayoutId id="2147483668" r:id="rId29"/>
    <p:sldLayoutId id="2147483669" r:id="rId30"/>
    <p:sldLayoutId id="2147483682" r:id="rId31"/>
    <p:sldLayoutId id="2147483670" r:id="rId32"/>
    <p:sldLayoutId id="2147483666" r:id="rId33"/>
    <p:sldLayoutId id="2147483667" r:id="rId34"/>
    <p:sldLayoutId id="2147483729" r:id="rId35"/>
    <p:sldLayoutId id="2147483728" r:id="rId36"/>
    <p:sldLayoutId id="2147483715" r:id="rId37"/>
    <p:sldLayoutId id="2147483717" r:id="rId38"/>
    <p:sldLayoutId id="2147483716" r:id="rId39"/>
    <p:sldLayoutId id="2147483743" r:id="rId40"/>
    <p:sldLayoutId id="2147483723" r:id="rId41"/>
    <p:sldLayoutId id="2147483718" r:id="rId42"/>
    <p:sldLayoutId id="2147483719" r:id="rId43"/>
    <p:sldLayoutId id="2147483744" r:id="rId44"/>
    <p:sldLayoutId id="2147483720" r:id="rId45"/>
    <p:sldLayoutId id="2147483745" r:id="rId46"/>
    <p:sldLayoutId id="2147483746" r:id="rId47"/>
    <p:sldLayoutId id="2147483747" r:id="rId4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000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000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4150" algn="l" defTabSz="9000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9000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7800" algn="l" defTabSz="9000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pos="5352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11" orient="horz" pos="1275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11sibuz@senbjf.berlin.de" TargetMode="External"/><Relationship Id="rId2" Type="http://schemas.openxmlformats.org/officeDocument/2006/relationships/hyperlink" Target="https://www.berlin.de/sen/bildung/unterstuetzung/beratungszentren-sibuz/lichtenberg/" TargetMode="Externa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lin.de/sen/bildung/unterstuetzung/beratungszentren-sibuz/sibuz-infobrief/" TargetMode="External"/><Relationship Id="rId2" Type="http://schemas.openxmlformats.org/officeDocument/2006/relationships/hyperlink" Target="https://www.berlin.de/sen/bildung/unterstuetzung/schulpsychologie/beratung-fuer-schulpersonal/" TargetMode="Externa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mailto:11sibuz@senbjf.berlin.de" TargetMode="Externa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7941" y="2939112"/>
            <a:ext cx="6033655" cy="1356360"/>
          </a:xfrm>
        </p:spPr>
        <p:txBody>
          <a:bodyPr/>
          <a:lstStyle/>
          <a:p>
            <a:r>
              <a:rPr lang="de-DE" dirty="0"/>
              <a:t>Schulpsychologisches und</a:t>
            </a:r>
            <a:br>
              <a:rPr lang="de-DE" dirty="0"/>
            </a:br>
            <a:r>
              <a:rPr lang="de-DE" dirty="0"/>
              <a:t>inklusionspädagogisches</a:t>
            </a:r>
            <a:br>
              <a:rPr lang="de-DE" dirty="0"/>
            </a:br>
            <a:r>
              <a:rPr lang="de-DE" dirty="0"/>
              <a:t>Beratungs- und</a:t>
            </a:r>
            <a:br>
              <a:rPr lang="de-DE" dirty="0"/>
            </a:br>
            <a:r>
              <a:rPr lang="de-DE" dirty="0" smtClean="0"/>
              <a:t>Unterstützungszentrum Lichtenberg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27722" y="4733713"/>
            <a:ext cx="6033655" cy="720000"/>
          </a:xfrm>
        </p:spPr>
        <p:txBody>
          <a:bodyPr/>
          <a:lstStyle/>
          <a:p>
            <a:r>
              <a:rPr lang="de-DE" sz="1600" dirty="0" smtClean="0"/>
              <a:t>Dörte Stehr, Leiterin</a:t>
            </a:r>
          </a:p>
          <a:p>
            <a:r>
              <a:rPr lang="de-DE" sz="1600" dirty="0" smtClean="0"/>
              <a:t>Anja Rose, </a:t>
            </a:r>
            <a:r>
              <a:rPr lang="de-DE" sz="1600" dirty="0"/>
              <a:t>F</a:t>
            </a:r>
            <a:r>
              <a:rPr lang="de-DE" sz="1600" dirty="0" smtClean="0"/>
              <a:t>achbereichsleiterin Schulpsychologie</a:t>
            </a:r>
          </a:p>
          <a:p>
            <a:endParaRPr lang="de-DE" sz="1600" dirty="0" smtClean="0"/>
          </a:p>
          <a:p>
            <a:r>
              <a:rPr lang="de-DE" sz="1600" dirty="0" smtClean="0"/>
              <a:t>Frauenversammlung, 16.04.2024</a:t>
            </a:r>
          </a:p>
          <a:p>
            <a:endParaRPr lang="de-DE" sz="1600" dirty="0"/>
          </a:p>
        </p:txBody>
      </p:sp>
      <p:pic>
        <p:nvPicPr>
          <p:cNvPr id="4" name="Picture 2" descr="1a3e7af9-cbfa-45a1-9b80-7bb92d15a44f@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59" y="4045789"/>
            <a:ext cx="2134206" cy="213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cap="none" dirty="0" smtClean="0"/>
              <a:t>Kontakt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0" y="2536982"/>
            <a:ext cx="7272000" cy="2905331"/>
          </a:xfrm>
        </p:spPr>
        <p:txBody>
          <a:bodyPr>
            <a:normAutofit/>
          </a:bodyPr>
          <a:lstStyle/>
          <a:p>
            <a:r>
              <a:rPr lang="de-DE" sz="1200" b="1" dirty="0">
                <a:hlinkClick r:id="rId2"/>
              </a:rPr>
              <a:t>https://www.berlin.de/sen/bildung/unterstuetzung/beratungszentren-sibuz/lichtenberg</a:t>
            </a:r>
            <a:r>
              <a:rPr lang="de-DE" sz="1200" b="1" dirty="0">
                <a:hlinkClick r:id="rId2"/>
              </a:rPr>
              <a:t>/</a:t>
            </a:r>
            <a:endParaRPr lang="de-DE" sz="1200" b="1" dirty="0"/>
          </a:p>
          <a:p>
            <a:endParaRPr lang="de-DE" sz="1200" b="1" dirty="0"/>
          </a:p>
          <a:p>
            <a:r>
              <a:rPr lang="de-DE" sz="1200" b="1" dirty="0"/>
              <a:t>Sekretariat/ Post</a:t>
            </a:r>
            <a:endParaRPr lang="de-DE" sz="1200" b="1" dirty="0"/>
          </a:p>
          <a:p>
            <a:r>
              <a:rPr lang="de-DE" sz="1200" b="1" dirty="0"/>
              <a:t>Telefon: 030 90249 2055</a:t>
            </a:r>
            <a:br>
              <a:rPr lang="de-DE" sz="1200" b="1" dirty="0"/>
            </a:br>
            <a:r>
              <a:rPr lang="de-DE" sz="1200" b="1" dirty="0"/>
              <a:t>Anschrift: Franz-Jacob-Straße 2B, 10369 </a:t>
            </a:r>
            <a:r>
              <a:rPr lang="de-DE" sz="1200" b="1" dirty="0"/>
              <a:t>Berlin</a:t>
            </a:r>
          </a:p>
          <a:p>
            <a:r>
              <a:rPr lang="de-DE" sz="1200" b="1" dirty="0">
                <a:hlinkClick r:id="rId3"/>
              </a:rPr>
              <a:t>11sibuz@senbjf.berlin.de</a:t>
            </a:r>
            <a:endParaRPr lang="de-DE" sz="1200" b="1" dirty="0"/>
          </a:p>
          <a:p>
            <a:r>
              <a:rPr lang="de-DE" sz="1200" b="1" dirty="0"/>
              <a:t>Anmeldung</a:t>
            </a:r>
            <a:r>
              <a:rPr lang="de-DE" sz="1200" b="1" dirty="0"/>
              <a:t>: Raum </a:t>
            </a:r>
            <a:r>
              <a:rPr lang="de-DE" sz="1200" b="1" dirty="0"/>
              <a:t>2.15, Veranstaltungen</a:t>
            </a:r>
            <a:r>
              <a:rPr lang="de-DE" sz="1200" b="1" dirty="0"/>
              <a:t>: Zugang </a:t>
            </a:r>
            <a:r>
              <a:rPr lang="de-DE" sz="1200" b="1" dirty="0"/>
              <a:t>2C</a:t>
            </a:r>
            <a:r>
              <a:rPr lang="de-DE" sz="1200" b="1" dirty="0"/>
              <a:t/>
            </a:r>
            <a:br>
              <a:rPr lang="de-DE" sz="1200" b="1" dirty="0"/>
            </a:br>
            <a:endParaRPr lang="de-DE" sz="1200" b="1" dirty="0"/>
          </a:p>
          <a:p>
            <a:r>
              <a:rPr lang="de-DE" sz="1200" b="1" dirty="0"/>
              <a:t>Leitung</a:t>
            </a:r>
          </a:p>
          <a:p>
            <a:r>
              <a:rPr lang="de-DE" sz="1200" b="1" dirty="0"/>
              <a:t>Dörte Stehr</a:t>
            </a:r>
            <a:br>
              <a:rPr lang="de-DE" sz="1200" b="1" dirty="0"/>
            </a:br>
            <a:r>
              <a:rPr lang="de-DE" sz="1200" b="1" dirty="0"/>
              <a:t>Telefon: 030 90249 2050</a:t>
            </a:r>
          </a:p>
          <a:p>
            <a:r>
              <a:rPr lang="de-DE" sz="1200" b="1" dirty="0"/>
              <a:t>Schulpsychologie</a:t>
            </a:r>
            <a:r>
              <a:rPr lang="de-DE" sz="1200" b="1" dirty="0"/>
              <a:t>:  </a:t>
            </a:r>
            <a:r>
              <a:rPr lang="de-DE" sz="1200" b="1" dirty="0"/>
              <a:t>Anja Rose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/>
              <a:t>Telefon: 030 90249 2060</a:t>
            </a:r>
          </a:p>
          <a:p>
            <a:r>
              <a:rPr lang="de-DE" sz="1200" b="1" dirty="0"/>
              <a:t>Inklusionspädagogik: </a:t>
            </a:r>
            <a:r>
              <a:rPr lang="de-DE" sz="1200" b="1" dirty="0" smtClean="0"/>
              <a:t>Merle Wulff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/>
              <a:t>Telefon: 030 90249 </a:t>
            </a:r>
            <a:r>
              <a:rPr lang="de-DE" sz="1200" b="1" dirty="0"/>
              <a:t>2070</a:t>
            </a:r>
            <a:endParaRPr lang="de-DE" sz="1200" b="1" dirty="0"/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766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Dank.</a:t>
            </a:r>
          </a:p>
        </p:txBody>
      </p:sp>
    </p:spTree>
    <p:extLst>
      <p:ext uri="{BB962C8B-B14F-4D97-AF65-F5344CB8AC3E}">
        <p14:creationId xmlns:p14="http://schemas.microsoft.com/office/powerpoint/2010/main" val="25215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700" dirty="0"/>
              <a:t>Historie</a:t>
            </a: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1880 Sonderschule/ seit 1957 Schulpsychologischer Dienst in Berlin</a:t>
            </a:r>
            <a:endParaRPr lang="de-DE" dirty="0"/>
          </a:p>
          <a:p>
            <a:r>
              <a:rPr lang="de-DE" dirty="0"/>
              <a:t>2009 Ratifikation Behindertenrechtskonvention, </a:t>
            </a:r>
            <a:r>
              <a:rPr lang="de-DE" dirty="0"/>
              <a:t>Verpflichtung zur Umsetzung eines </a:t>
            </a:r>
            <a:r>
              <a:rPr lang="de-DE" dirty="0"/>
              <a:t>inklusiven ,Schulsystems </a:t>
            </a:r>
          </a:p>
          <a:p>
            <a:r>
              <a:rPr lang="de-DE" dirty="0"/>
              <a:t>2011 Gesamtkonzept </a:t>
            </a:r>
            <a:r>
              <a:rPr lang="de-DE" dirty="0"/>
              <a:t>„Inklusive Schule“ </a:t>
            </a:r>
            <a:endParaRPr lang="de-DE" dirty="0"/>
          </a:p>
          <a:p>
            <a:r>
              <a:rPr lang="de-DE" dirty="0"/>
              <a:t>2013 Beirat Inklusive Schule in </a:t>
            </a:r>
            <a:r>
              <a:rPr lang="de-DE" dirty="0" smtClean="0"/>
              <a:t>Berlin</a:t>
            </a:r>
          </a:p>
          <a:p>
            <a:r>
              <a:rPr lang="de-DE" dirty="0" smtClean="0"/>
              <a:t>2015 </a:t>
            </a:r>
            <a:r>
              <a:rPr lang="de-DE" dirty="0"/>
              <a:t>Organisationsverfügung SIBUZ</a:t>
            </a:r>
          </a:p>
          <a:p>
            <a:r>
              <a:rPr lang="de-DE" dirty="0"/>
              <a:t>2016 </a:t>
            </a:r>
            <a:r>
              <a:rPr lang="de-DE" dirty="0"/>
              <a:t>Einrichtung der 13 </a:t>
            </a:r>
            <a:r>
              <a:rPr lang="de-DE" dirty="0"/>
              <a:t>SIBUZ</a:t>
            </a:r>
          </a:p>
          <a:p>
            <a:r>
              <a:rPr lang="de-DE" dirty="0"/>
              <a:t>2019 Qualitäts- und Handlungsrahmen SIBUZ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SIBUZ Lichtenberg:</a:t>
            </a:r>
          </a:p>
          <a:p>
            <a:r>
              <a:rPr lang="de-DE" dirty="0"/>
              <a:t>2021 Bezug Franz- Jacob- Straße 2B, </a:t>
            </a:r>
          </a:p>
          <a:p>
            <a:r>
              <a:rPr lang="de-DE" dirty="0"/>
              <a:t>2 Etagen Seminar-, Diagnostik-, Akten-, </a:t>
            </a:r>
            <a:r>
              <a:rPr lang="de-DE" dirty="0" err="1" smtClean="0"/>
              <a:t>Flexiräume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0779" t="15625" r="33902" b="10803"/>
          <a:stretch/>
        </p:blipFill>
        <p:spPr>
          <a:xfrm>
            <a:off x="5964674" y="3780458"/>
            <a:ext cx="2852602" cy="213298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Dörte Stehr 11 I PI SIBUZ Berlin Lichtenberg</a:t>
            </a:r>
            <a:endParaRPr lang="de-DE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75" y="637211"/>
            <a:ext cx="615941" cy="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0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700" dirty="0"/>
              <a:t>Rechtliche Grundlagen</a:t>
            </a: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 Behindertenrechtskonvention „Bei </a:t>
            </a:r>
            <a:r>
              <a:rPr lang="de-DE" dirty="0"/>
              <a:t>allen Maßnahmen, die Kinder mit Behinderungen </a:t>
            </a:r>
            <a:r>
              <a:rPr lang="de-DE" dirty="0" smtClean="0"/>
              <a:t>betreffen</a:t>
            </a:r>
            <a:r>
              <a:rPr lang="de-DE" dirty="0"/>
              <a:t>, ist das Wohl des Kindes ein Gesichtspunkt, der vorrangig zu </a:t>
            </a:r>
            <a:r>
              <a:rPr lang="de-DE" dirty="0" smtClean="0"/>
              <a:t>bewerkstelligen ist</a:t>
            </a:r>
            <a:r>
              <a:rPr lang="de-DE" dirty="0"/>
              <a:t>“ ( UN-Konventionen § </a:t>
            </a:r>
            <a:r>
              <a:rPr lang="de-DE" dirty="0" smtClean="0"/>
              <a:t>7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Sozialgesetzbuch </a:t>
            </a:r>
          </a:p>
          <a:p>
            <a:r>
              <a:rPr lang="de-DE" dirty="0" smtClean="0"/>
              <a:t>Schulgesetz Berlin, </a:t>
            </a:r>
            <a:r>
              <a:rPr lang="de-DE" dirty="0" err="1" smtClean="0"/>
              <a:t>SoPädVO</a:t>
            </a:r>
            <a:r>
              <a:rPr lang="de-DE" dirty="0" smtClean="0"/>
              <a:t>, Sek </a:t>
            </a:r>
            <a:r>
              <a:rPr lang="de-DE" dirty="0"/>
              <a:t>I </a:t>
            </a:r>
            <a:r>
              <a:rPr lang="de-DE" dirty="0" smtClean="0"/>
              <a:t>VO</a:t>
            </a:r>
          </a:p>
          <a:p>
            <a:r>
              <a:rPr lang="de-DE" dirty="0" smtClean="0"/>
              <a:t>Leitfaden Feststellungsverfahren,  </a:t>
            </a:r>
            <a:r>
              <a:rPr lang="de-DE" dirty="0"/>
              <a:t>Diagnostik</a:t>
            </a:r>
          </a:p>
          <a:p>
            <a:r>
              <a:rPr lang="de-DE" dirty="0"/>
              <a:t>VV für die Zumessung von Lehrkräften an </a:t>
            </a:r>
            <a:r>
              <a:rPr lang="de-DE" dirty="0" smtClean="0"/>
              <a:t>öffentlichen Berliner Schulen</a:t>
            </a:r>
            <a:endParaRPr lang="de-DE" dirty="0"/>
          </a:p>
          <a:p>
            <a:r>
              <a:rPr lang="de-DE" dirty="0" smtClean="0"/>
              <a:t>Zuweisung </a:t>
            </a:r>
            <a:r>
              <a:rPr lang="de-DE" dirty="0"/>
              <a:t>der verlässlichen Grundausstattung </a:t>
            </a:r>
            <a:r>
              <a:rPr lang="de-DE" dirty="0" smtClean="0"/>
              <a:t>für Maßnahmen sonderpädagogischer </a:t>
            </a:r>
            <a:r>
              <a:rPr lang="de-DE" dirty="0"/>
              <a:t>Förderung </a:t>
            </a:r>
            <a:r>
              <a:rPr lang="de-DE" dirty="0" smtClean="0"/>
              <a:t>(Lernen</a:t>
            </a:r>
            <a:r>
              <a:rPr lang="de-DE" dirty="0"/>
              <a:t>, </a:t>
            </a:r>
            <a:r>
              <a:rPr lang="de-DE" dirty="0" smtClean="0"/>
              <a:t>emotional- </a:t>
            </a:r>
            <a:r>
              <a:rPr lang="de-DE" dirty="0"/>
              <a:t>soziale Entwicklung und Sprache in Klassen </a:t>
            </a:r>
            <a:r>
              <a:rPr lang="de-DE" dirty="0" smtClean="0"/>
              <a:t>1-6)</a:t>
            </a:r>
          </a:p>
          <a:p>
            <a:r>
              <a:rPr lang="de-DE" dirty="0" smtClean="0"/>
              <a:t>VV ergänzende Pflege und Hilfe, gruppenbezogen </a:t>
            </a:r>
          </a:p>
          <a:p>
            <a:r>
              <a:rPr lang="de-DE" dirty="0" smtClean="0"/>
              <a:t>Übergang von der Grundschule in die Jahrgangsstufe 7 der Sekundarstufe I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Dörte Stehr 11 I PI SIBUZ Berlin Lichtenberg</a:t>
            </a:r>
            <a:endParaRPr lang="de-DE"/>
          </a:p>
        </p:txBody>
      </p:sp>
      <p:pic>
        <p:nvPicPr>
          <p:cNvPr id="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7" y="667859"/>
            <a:ext cx="1106743" cy="1565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542125"/>
              </p:ext>
            </p:extLst>
          </p:nvPr>
        </p:nvGraphicFramePr>
        <p:xfrm>
          <a:off x="628650" y="1317716"/>
          <a:ext cx="7886700" cy="417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e Legende 1"/>
          <p:cNvSpPr/>
          <p:nvPr/>
        </p:nvSpPr>
        <p:spPr>
          <a:xfrm>
            <a:off x="3778372" y="3217653"/>
            <a:ext cx="2458528" cy="1464841"/>
          </a:xfrm>
          <a:prstGeom prst="wedgeEllipseCallout">
            <a:avLst>
              <a:gd name="adj1" fmla="val -68996"/>
              <a:gd name="adj2" fmla="val 76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Pädagogisches Personal, </a:t>
            </a:r>
            <a:r>
              <a:rPr lang="de-DE" sz="1350" dirty="0" err="1"/>
              <a:t>Schüler:innen</a:t>
            </a:r>
            <a:r>
              <a:rPr lang="de-DE" sz="1350" dirty="0"/>
              <a:t>, Eltern, …</a:t>
            </a:r>
            <a:endParaRPr lang="de-DE" sz="135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Dörte Stehr 11 I PI SIBUZ Berlin Lichtenberg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 rot="19940758">
            <a:off x="2821711" y="4776022"/>
            <a:ext cx="6830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dirty="0" smtClean="0"/>
              <a:t>Unsere Angebote sind kostenfrei</a:t>
            </a:r>
            <a:r>
              <a:rPr lang="de-DE" dirty="0"/>
              <a:t>, vertraulich und neutral. </a:t>
            </a:r>
            <a:endParaRPr lang="de-DE" dirty="0" smtClean="0"/>
          </a:p>
          <a:p>
            <a:pPr algn="ctr"/>
            <a:r>
              <a:rPr lang="de-DE" dirty="0" smtClean="0"/>
              <a:t>Unsere </a:t>
            </a:r>
            <a:r>
              <a:rPr lang="de-DE" dirty="0" err="1" smtClean="0"/>
              <a:t>Mitarbeiter:innen</a:t>
            </a:r>
            <a:r>
              <a:rPr lang="de-DE" dirty="0" smtClean="0"/>
              <a:t> unterliegen </a:t>
            </a:r>
            <a:r>
              <a:rPr lang="de-DE" dirty="0"/>
              <a:t>der besonderen Schweigepflicht. </a:t>
            </a:r>
            <a:endParaRPr lang="de-DE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71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Dörte Stehr 11 I PI SIBUZ Berlin Lichtenberg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" y="1233578"/>
            <a:ext cx="8889222" cy="42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327804" y="1360885"/>
            <a:ext cx="8737614" cy="4286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 smtClean="0"/>
              <a:t>Schulpsychologische Angebote des SIBUZ Lichtenberg auf </a:t>
            </a:r>
            <a:r>
              <a:rPr lang="de-DE" b="1" dirty="0" smtClean="0"/>
              <a:t>Anfrage:</a:t>
            </a:r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>
              <a:buFontTx/>
              <a:buChar char="-"/>
            </a:pPr>
            <a:r>
              <a:rPr lang="de-DE" dirty="0" smtClean="0"/>
              <a:t>Vertrauliches (Einzel)Coaching</a:t>
            </a:r>
            <a:r>
              <a:rPr lang="de-DE" dirty="0" smtClean="0"/>
              <a:t>, Intervision und Gruppensupervision für verschiedene Berufsgruppen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 smtClean="0">
                <a:hlinkClick r:id="rId2"/>
              </a:rPr>
              <a:t>://www.berlin.de/sen/bildung/unterstuetzung/schulpsychologie/beratung-fuer-schulpersonal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Mediation in Konfliktsituationen</a:t>
            </a:r>
          </a:p>
          <a:p>
            <a:pPr>
              <a:buFontTx/>
              <a:buChar char="-"/>
            </a:pPr>
            <a:r>
              <a:rPr lang="de-DE" dirty="0" smtClean="0"/>
              <a:t>Kollegiale </a:t>
            </a:r>
            <a:r>
              <a:rPr lang="de-DE" dirty="0" smtClean="0"/>
              <a:t>Fallberatung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Fachvorträge</a:t>
            </a:r>
            <a:r>
              <a:rPr lang="de-DE" dirty="0" smtClean="0"/>
              <a:t>, Workshops bei Studientagen zu mentaler Gesundheit u.a. 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offene Sprechstunde jeden Donnerstag 15-18:00 Uhr im SIBUZ</a:t>
            </a:r>
          </a:p>
          <a:p>
            <a:pPr>
              <a:buFontTx/>
              <a:buChar char="-"/>
            </a:pPr>
            <a:r>
              <a:rPr lang="de-DE" dirty="0" smtClean="0"/>
              <a:t>regelmäßige Sprechstunde in Schule („Hilfe zur Selbsthilfe“)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SIBUZ </a:t>
            </a:r>
            <a:r>
              <a:rPr lang="de-DE" dirty="0" smtClean="0"/>
              <a:t>Infobriefe informieren zu aktuellen Themen z.B. Schulinternes Beratungsteam; Coaching, Intervision und </a:t>
            </a:r>
            <a:r>
              <a:rPr lang="de-DE" dirty="0" smtClean="0"/>
              <a:t>Supervision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 smtClean="0">
                <a:hlinkClick r:id="rId3"/>
              </a:rPr>
              <a:t>://www.berlin.de/sen/bildung/unterstuetzung/beratungszentren-sibuz/sibuz-infobrief/</a:t>
            </a:r>
            <a:r>
              <a:rPr lang="de-DE" dirty="0" smtClean="0"/>
              <a:t> 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7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7"/>
          <p:cNvGraphicFramePr>
            <a:graphicFrameLocks noGrp="1"/>
          </p:cNvGraphicFramePr>
          <p:nvPr>
            <p:ph idx="1"/>
            <p:extLst/>
          </p:nvPr>
        </p:nvGraphicFramePr>
        <p:xfrm>
          <a:off x="2920289" y="2958589"/>
          <a:ext cx="3438797" cy="279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0291" y="974816"/>
            <a:ext cx="8758793" cy="16361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 b="1">
                <a:solidFill>
                  <a:srgbClr val="3B3735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rgbClr val="3B3735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750"/>
              </a:lnSpc>
              <a:spcAft>
                <a:spcPts val="750"/>
              </a:spcAft>
              <a:buNone/>
            </a:pP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 </a:t>
            </a:r>
          </a:p>
          <a:p>
            <a:pPr algn="ctr">
              <a:lnSpc>
                <a:spcPts val="750"/>
              </a:lnSpc>
              <a:spcAft>
                <a:spcPts val="750"/>
              </a:spcAft>
              <a:buNone/>
            </a:pPr>
            <a:r>
              <a:rPr lang="de-DE" sz="1200" dirty="0">
                <a:solidFill>
                  <a:schemeClr val="tx1"/>
                </a:solidFill>
                <a:latin typeface="Berlin Type" panose="020B0502020203020204" pitchFamily="34" charset="0"/>
              </a:rPr>
              <a:t>SIBUZ- Tandem und schulinternes Beratungsteam – was kann Ihre Schule erwarten?</a:t>
            </a:r>
          </a:p>
          <a:p>
            <a:pPr marL="214313" indent="-214313"/>
            <a:r>
              <a:rPr lang="de-DE" altLang="de-DE" sz="1050" b="0" dirty="0">
                <a:latin typeface="Berlin Type" panose="020B0502020203020204" pitchFamily="34" charset="0"/>
              </a:rPr>
              <a:t>Jeder Schule ist </a:t>
            </a:r>
            <a:r>
              <a:rPr lang="de-DE" alt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ein </a:t>
            </a:r>
            <a:r>
              <a:rPr lang="de-DE" alt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SIBUZ- </a:t>
            </a:r>
            <a:r>
              <a:rPr lang="de-DE" alt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Tandem </a:t>
            </a:r>
            <a:r>
              <a:rPr lang="de-DE" alt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(Schulpsychologie/ Inklusionspädagogik) zugeordnet, das alle Anfragen regelmäßig vor Ort bearbeitet,  damit sind beide Fachbereiche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 verlässlich in der Schule präsent und ansprechbar.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 Unterstützung kann ohne Zeitverlust geschehen. </a:t>
            </a:r>
            <a:endParaRPr 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  <a:p>
            <a:pPr marL="214313" indent="-214313"/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Schulen können die Aufgaben und Anforderungen, die sich im Zusammenhang mit einer heterogenen Schülerschaft ergeben, besser bewältigen, wenn sie vorhandene Kompetenzen bündeln, multiplizieren und  stabile Teamstrukturen schaffen. </a:t>
            </a:r>
          </a:p>
          <a:p>
            <a:pPr marL="214313" indent="-214313"/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Durch  die kontinuierliche Zusammenarbeit können Synergien genutzt und Einzelfallanfragen reduziert werden. Schulen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ohne </a:t>
            </a:r>
            <a:r>
              <a:rPr lang="de-DE" sz="1050" b="0" dirty="0" err="1">
                <a:solidFill>
                  <a:schemeClr val="tx1"/>
                </a:solidFill>
                <a:latin typeface="Berlin Type" panose="020B0502020203020204" pitchFamily="34" charset="0"/>
              </a:rPr>
              <a:t>Sonderpädagog:innen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 können sich in der Vorklärung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begleiten/ unterstützen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lassen. </a:t>
            </a:r>
            <a:endParaRPr 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  <a:p>
            <a:pPr algn="ctr">
              <a:lnSpc>
                <a:spcPts val="750"/>
              </a:lnSpc>
              <a:spcAft>
                <a:spcPts val="750"/>
              </a:spcAft>
              <a:buNone/>
            </a:pPr>
            <a:endParaRPr lang="de-DE" sz="1050" b="0" dirty="0">
              <a:latin typeface="Berlin Type" panose="020B0502020203020204" pitchFamily="34" charset="0"/>
            </a:endParaRPr>
          </a:p>
          <a:p>
            <a:pPr algn="ctr">
              <a:lnSpc>
                <a:spcPts val="750"/>
              </a:lnSpc>
              <a:spcAft>
                <a:spcPts val="750"/>
              </a:spcAft>
              <a:buNone/>
            </a:pPr>
            <a:endParaRPr lang="de-DE" alt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  <a:p>
            <a:pPr algn="ctr">
              <a:lnSpc>
                <a:spcPts val="750"/>
              </a:lnSpc>
              <a:spcAft>
                <a:spcPts val="750"/>
              </a:spcAft>
              <a:buNone/>
            </a:pPr>
            <a:endParaRPr lang="de-DE" alt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50305" y="2701541"/>
            <a:ext cx="2868779" cy="3470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buChar char="•"/>
              <a:defRPr sz="1600" b="1">
                <a:solidFill>
                  <a:srgbClr val="3B3735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rgbClr val="3B3735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750"/>
              </a:spcAft>
              <a:buNone/>
            </a:pPr>
            <a:r>
              <a:rPr lang="de-DE" sz="1050" u="sng" dirty="0">
                <a:solidFill>
                  <a:schemeClr val="tx1"/>
                </a:solidFill>
                <a:latin typeface="Berlin Type" panose="020B0502020203020204" pitchFamily="34" charset="0"/>
              </a:rPr>
              <a:t>Das SIBUZ Tandem ist multiprofessionell zuständig für Ihre Schule. Es bringt mit:</a:t>
            </a:r>
          </a:p>
          <a:p>
            <a:pPr marL="214313" indent="-214313">
              <a:spcAft>
                <a:spcPts val="750"/>
              </a:spcAft>
            </a:pP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kontinuierlicher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Blick in die Schule,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schulscharfes Verständnis von Problemlagen</a:t>
            </a:r>
          </a:p>
          <a:p>
            <a:pPr marL="214313" indent="-214313">
              <a:spcAft>
                <a:spcPts val="750"/>
              </a:spcAft>
            </a:pP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umfassende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Vernetzung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zu allen Teams im SIBUZ sowie dem bezirklichen Hilfesystem</a:t>
            </a:r>
          </a:p>
          <a:p>
            <a:pPr marL="214313" indent="-214313"/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Nutzung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von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Synergien sehen und begleiten (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von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Fallanfragen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zu Systemberatung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)</a:t>
            </a:r>
          </a:p>
          <a:p>
            <a:pPr>
              <a:buNone/>
            </a:pPr>
            <a:endParaRPr 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  <a:p>
            <a:pPr marL="214313" indent="-214313"/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Multiplikation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von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aktuellen Themen</a:t>
            </a:r>
            <a:endParaRPr 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  <a:p>
            <a:pPr>
              <a:buNone/>
            </a:pPr>
            <a:endParaRPr 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  <a:p>
            <a:pPr marL="214313" indent="-214313"/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Strukturelle Begleitung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des </a:t>
            </a:r>
            <a:r>
              <a:rPr lang="de-DE" sz="1050" b="0" dirty="0" err="1">
                <a:solidFill>
                  <a:schemeClr val="tx1"/>
                </a:solidFill>
                <a:latin typeface="Berlin Type" panose="020B0502020203020204" pitchFamily="34" charset="0"/>
              </a:rPr>
              <a:t>SiB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- Teams, der Gesamtkonferenz, der Hilfekonferenzen etc.</a:t>
            </a:r>
          </a:p>
          <a:p>
            <a:pPr>
              <a:buNone/>
            </a:pPr>
            <a:endParaRPr lang="de-DE" sz="1050" b="0" dirty="0">
              <a:latin typeface="Berlin Type" panose="020B0502020203020204" pitchFamily="34" charset="0"/>
            </a:endParaRPr>
          </a:p>
          <a:p>
            <a:pPr marL="214313" indent="-214313"/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Regelmäßige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(alle 30 Tage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) Beratung 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vor Ort</a:t>
            </a:r>
            <a:r>
              <a:rPr lang="de-DE" sz="1050" b="0" dirty="0">
                <a:latin typeface="Berlin Type" panose="020B0502020203020204" pitchFamily="34" charset="0"/>
              </a:rPr>
              <a:t> </a:t>
            </a:r>
            <a:r>
              <a:rPr lang="de-DE" sz="1050" b="0" dirty="0">
                <a:latin typeface="Berlin Type" panose="020B0502020203020204" pitchFamily="34" charset="0"/>
              </a:rPr>
              <a:t>für alle </a:t>
            </a:r>
            <a:r>
              <a:rPr lang="de-DE" sz="1050" b="0" dirty="0" err="1">
                <a:latin typeface="Berlin Type" panose="020B0502020203020204" pitchFamily="34" charset="0"/>
              </a:rPr>
              <a:t>Pädagog:innen</a:t>
            </a:r>
            <a:r>
              <a:rPr lang="de-DE" sz="1050" b="0" dirty="0">
                <a:latin typeface="Berlin Type" panose="020B0502020203020204" pitchFamily="34" charset="0"/>
              </a:rPr>
              <a:t> </a:t>
            </a:r>
            <a:r>
              <a:rPr lang="de-DE" sz="1050" b="0" dirty="0">
                <a:latin typeface="Berlin Type" panose="020B0502020203020204" pitchFamily="34" charset="0"/>
              </a:rPr>
              <a:t>(Eltern, </a:t>
            </a:r>
            <a:r>
              <a:rPr lang="de-DE" sz="1050" b="0" dirty="0" err="1">
                <a:latin typeface="Berlin Type" panose="020B0502020203020204" pitchFamily="34" charset="0"/>
              </a:rPr>
              <a:t>Schüler:innen</a:t>
            </a:r>
            <a:r>
              <a:rPr lang="de-DE" sz="1050" b="0" dirty="0">
                <a:latin typeface="Berlin Type" panose="020B0502020203020204" pitchFamily="34" charset="0"/>
              </a:rPr>
              <a:t>), ggf. Lehrkräftecoaching, Moderation von Elterncafés</a:t>
            </a:r>
            <a:endParaRPr lang="de-DE" sz="1050" b="0" dirty="0">
              <a:latin typeface="Berlin Type" panose="020B0502020203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291" y="2701541"/>
            <a:ext cx="2835606" cy="30864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 b="1">
                <a:solidFill>
                  <a:srgbClr val="3B3735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rgbClr val="3B3735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de-DE" altLang="de-DE" sz="1050" u="sng" dirty="0">
                <a:latin typeface="Berlin Type" panose="020B0502020203020204" pitchFamily="34" charset="0"/>
              </a:rPr>
              <a:t>An den </a:t>
            </a:r>
            <a:r>
              <a:rPr lang="de-DE" altLang="de-DE" sz="1050" u="sng" dirty="0">
                <a:latin typeface="Berlin Type" panose="020B0502020203020204" pitchFamily="34" charset="0"/>
              </a:rPr>
              <a:t>Schulen </a:t>
            </a:r>
            <a:r>
              <a:rPr lang="de-DE" altLang="de-DE" sz="1050" u="sng" dirty="0">
                <a:latin typeface="Berlin Type" panose="020B0502020203020204" pitchFamily="34" charset="0"/>
              </a:rPr>
              <a:t>müssen </a:t>
            </a:r>
            <a:r>
              <a:rPr lang="de-DE" altLang="de-DE" sz="1050" u="sng" dirty="0">
                <a:latin typeface="Berlin Type" panose="020B0502020203020204" pitchFamily="34" charset="0"/>
              </a:rPr>
              <a:t>Strukturen für diesen </a:t>
            </a:r>
            <a:r>
              <a:rPr lang="de-DE" altLang="de-DE" sz="1050" u="sng" dirty="0">
                <a:latin typeface="Berlin Type" panose="020B0502020203020204" pitchFamily="34" charset="0"/>
              </a:rPr>
              <a:t>fachlichen Austausch </a:t>
            </a:r>
            <a:r>
              <a:rPr lang="de-DE" altLang="de-DE" sz="1050" u="sng" dirty="0">
                <a:latin typeface="Berlin Type" panose="020B0502020203020204" pitchFamily="34" charset="0"/>
              </a:rPr>
              <a:t>geschaffen werden: Schulinterne Beratungsteams (</a:t>
            </a:r>
            <a:r>
              <a:rPr lang="de-DE" altLang="de-DE" sz="1050" u="sng" dirty="0" err="1">
                <a:latin typeface="Berlin Type" panose="020B0502020203020204" pitchFamily="34" charset="0"/>
              </a:rPr>
              <a:t>SiB</a:t>
            </a:r>
            <a:r>
              <a:rPr lang="de-DE" altLang="de-DE" sz="1050" u="sng" dirty="0">
                <a:latin typeface="Berlin Type" panose="020B0502020203020204" pitchFamily="34" charset="0"/>
              </a:rPr>
              <a:t>- Teams).</a:t>
            </a:r>
          </a:p>
          <a:p>
            <a:pPr>
              <a:buNone/>
            </a:pPr>
            <a:endParaRPr lang="de-DE" altLang="de-DE" sz="1050" dirty="0">
              <a:latin typeface="Berlin Type" panose="020B0502020203020204" pitchFamily="34" charset="0"/>
            </a:endParaRPr>
          </a:p>
          <a:p>
            <a:pPr marL="214313" indent="-214313"/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Aufbau auf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vorhandenen Strukturen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, z.B. dem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Krisen-, Fortbildungs-, Inklusionsteam</a:t>
            </a:r>
          </a:p>
          <a:p>
            <a:pPr marL="214313" indent="-214313"/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Reduktion des Zeitaufwands, kurze Informationswege</a:t>
            </a:r>
          </a:p>
          <a:p>
            <a:pPr marL="214313" indent="-214313"/>
            <a:endParaRPr 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  <a:p>
            <a:pPr marL="214313" indent="-214313"/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Benennung eines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Ansprechpartners, feste Zeiten</a:t>
            </a:r>
          </a:p>
          <a:p>
            <a:pPr marL="214313" indent="-214313"/>
            <a:endParaRPr 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  <a:p>
            <a:pPr marL="214313" indent="-214313"/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prinzipiell </a:t>
            </a:r>
            <a:r>
              <a:rPr lang="de-DE" sz="1050" b="0" dirty="0">
                <a:solidFill>
                  <a:schemeClr val="tx1"/>
                </a:solidFill>
                <a:latin typeface="Berlin Type" panose="020B0502020203020204" pitchFamily="34" charset="0"/>
              </a:rPr>
              <a:t>für alle </a:t>
            </a:r>
            <a:r>
              <a:rPr lang="de-DE" sz="1050" b="0" dirty="0" err="1">
                <a:solidFill>
                  <a:srgbClr val="0070C0"/>
                </a:solidFill>
                <a:latin typeface="Berlin Type" panose="020B0502020203020204" pitchFamily="34" charset="0"/>
              </a:rPr>
              <a:t>Schüler:innen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mit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(</a:t>
            </a:r>
            <a:r>
              <a:rPr lang="de-DE" sz="1050" b="0" dirty="0" err="1">
                <a:solidFill>
                  <a:srgbClr val="0070C0"/>
                </a:solidFill>
                <a:latin typeface="Berlin Type" panose="020B0502020203020204" pitchFamily="34" charset="0"/>
              </a:rPr>
              <a:t>sonder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) pädagogischen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Unterstützungsbedarfen </a:t>
            </a:r>
            <a:r>
              <a:rPr lang="de-DE" sz="1050" b="0" dirty="0">
                <a:solidFill>
                  <a:srgbClr val="0070C0"/>
                </a:solidFill>
                <a:latin typeface="Berlin Type" panose="020B0502020203020204" pitchFamily="34" charset="0"/>
              </a:rPr>
              <a:t>zuständig</a:t>
            </a:r>
          </a:p>
          <a:p>
            <a:pPr marL="214313" indent="-214313"/>
            <a:endParaRPr lang="de-DE" sz="1050" b="0" dirty="0">
              <a:solidFill>
                <a:schemeClr val="tx1"/>
              </a:solidFill>
              <a:latin typeface="Berlin Type" panose="020B0502020203020204" pitchFamily="34" charset="0"/>
            </a:endParaRPr>
          </a:p>
          <a:p>
            <a:pPr marL="214313" indent="-214313"/>
            <a:r>
              <a:rPr lang="de-DE" altLang="de-DE" sz="1050" b="0" dirty="0">
                <a:latin typeface="Berlin Type" panose="020B0502020203020204" pitchFamily="34" charset="0"/>
              </a:rPr>
              <a:t>Fragen, Bedarfe für Systemberatungen, Verfahrenswege, Terminplanung und lernprozessbegleitende Diagnostik usw.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42650" r="19975" b="15350"/>
          <a:stretch>
            <a:fillRect/>
          </a:stretch>
        </p:blipFill>
        <p:spPr bwMode="auto">
          <a:xfrm>
            <a:off x="3203666" y="2374706"/>
            <a:ext cx="2946640" cy="109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B166-5827-4A68-B8C6-80D1ACC7622B}" type="datetime1">
              <a:rPr lang="de-DE" smtClean="0"/>
              <a:t>11.04.2024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SIBUZ11- 11I PI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7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144" y="695472"/>
            <a:ext cx="8866415" cy="597626"/>
          </a:xfrm>
        </p:spPr>
        <p:txBody>
          <a:bodyPr>
            <a:noAutofit/>
          </a:bodyPr>
          <a:lstStyle/>
          <a:p>
            <a:pPr algn="ctr"/>
            <a:r>
              <a:rPr lang="de-DE" sz="1650" dirty="0"/>
              <a:t>Sprechstunden im SIBUZ </a:t>
            </a:r>
            <a:r>
              <a:rPr lang="de-DE" sz="1650" dirty="0" smtClean="0"/>
              <a:t>11</a:t>
            </a:r>
            <a:r>
              <a:rPr lang="de-DE" sz="1650" dirty="0"/>
              <a:t/>
            </a:r>
            <a:br>
              <a:rPr lang="de-DE" sz="1650" dirty="0"/>
            </a:br>
            <a:r>
              <a:rPr lang="de-DE" sz="1650" dirty="0"/>
              <a:t>Anmeldung: </a:t>
            </a:r>
            <a:r>
              <a:rPr lang="de-DE" sz="1650" dirty="0">
                <a:hlinkClick r:id="rId2"/>
              </a:rPr>
              <a:t>11sibuz@senbjf.berlin.de</a:t>
            </a:r>
            <a:r>
              <a:rPr lang="de-DE" sz="1650" dirty="0"/>
              <a:t> oder 030-90249 und Durchwahl</a:t>
            </a:r>
            <a:endParaRPr lang="de-DE" sz="165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657762"/>
              </p:ext>
            </p:extLst>
          </p:nvPr>
        </p:nvGraphicFramePr>
        <p:xfrm>
          <a:off x="186145" y="1592037"/>
          <a:ext cx="8866415" cy="433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44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Weiterführende Informationen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48" t="17772" r="17772" b="20141"/>
          <a:stretch/>
        </p:blipFill>
        <p:spPr>
          <a:xfrm>
            <a:off x="431320" y="1207699"/>
            <a:ext cx="7677509" cy="46204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 und Datum &lt; Titel der Präsentation (Eingabe über "Einfügen &gt; Kopf- und Fußzeile")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8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nutzerdefiniert 1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422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422"/>
      </a:hlink>
      <a:folHlink>
        <a:srgbClr val="E40422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400" smtClean="0"/>
        </a:defPPr>
      </a:lstStyle>
    </a:txDef>
  </a:objectDefaults>
  <a:extraClrSchemeLst/>
  <a:custClrLst>
    <a:custClr name="Hellgrün">
      <a:srgbClr val="9BCFAF"/>
    </a:custClr>
    <a:custClr name="Mittelgrün">
      <a:srgbClr val="00AA84"/>
    </a:custClr>
    <a:custClr name="Grün">
      <a:srgbClr val="007256"/>
    </a:custClr>
    <a:custClr name="Dunkelgrün">
      <a:srgbClr val="004534"/>
    </a:custClr>
    <a:custClr name="Hellblau">
      <a:srgbClr val="AAC9E7"/>
    </a:custClr>
    <a:custClr name="Mittelblau">
      <a:srgbClr val="4F90CD"/>
    </a:custClr>
    <a:custClr name="Blau">
      <a:srgbClr val="004F9F"/>
    </a:custClr>
    <a:custClr name="Dunkelblau">
      <a:srgbClr val="002856"/>
    </a:custClr>
    <a:custClr name="Gelb">
      <a:srgbClr val="FFE70E"/>
    </a:custClr>
    <a:custClr name="Orange">
      <a:srgbClr val="F39300"/>
    </a:custClr>
    <a:custClr name="Rosa">
      <a:srgbClr val="F5B4CB"/>
    </a:custClr>
    <a:custClr name="Violett">
      <a:srgbClr val="9185BE"/>
    </a:custClr>
    <a:custClr name="Berlin Rot">
      <a:srgbClr val="E40422"/>
    </a:custClr>
    <a:custClr name="Schwarz">
      <a:srgbClr val="000000"/>
    </a:custClr>
    <a:custClr name="80% Schwarz">
      <a:srgbClr val="575756"/>
    </a:custClr>
    <a:custClr name="60% Schwarz">
      <a:srgbClr val="878787"/>
    </a:custClr>
    <a:custClr name="40% Schwarz">
      <a:srgbClr val="B2B2B2"/>
    </a:custClr>
    <a:custClr name="20% Schwarz">
      <a:srgbClr val="DADADA"/>
    </a:custClr>
    <a:custClr name="10% Schwarz">
      <a:srgbClr val="EDEDED"/>
    </a:custClr>
    <a:custClr name="5% Schwarz">
      <a:srgbClr val="F6F6F6"/>
    </a:custClr>
  </a:custClrLst>
  <a:extLst>
    <a:ext uri="{05A4C25C-085E-4340-85A3-A5531E510DB2}">
      <thm15:themeFamily xmlns:thm15="http://schemas.microsoft.com/office/thememl/2012/main" name="Berlin_PowerPoint_4x3_BerlinType.potx" id="{E7697CA9-9256-4FF3-8390-3D627B78FCB4}" vid="{C773C2ED-719D-4CF4-B27E-30A2DA6F3E4A}"/>
    </a:ext>
  </a:extLst>
</a:theme>
</file>

<file path=ppt/theme/theme2.xml><?xml version="1.0" encoding="utf-8"?>
<a:theme xmlns:a="http://schemas.openxmlformats.org/drawingml/2006/main" name="Office">
  <a:themeElements>
    <a:clrScheme name="Benutzerdefiniert 123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523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523"/>
      </a:hlink>
      <a:folHlink>
        <a:srgbClr val="E40523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23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523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523"/>
      </a:hlink>
      <a:folHlink>
        <a:srgbClr val="E40523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ildobjekt" ma:contentTypeID="0x0101009148F5A04DDD49CBA7127AADA5FB792B00AADE34325A8B49CDA8BB4DB53328F2140098E44C224AD93742AF7EAE5542FB755D" ma:contentTypeVersion="1" ma:contentTypeDescription="Ein Bild hochladen." ma:contentTypeScope="" ma:versionID="dff0730f5d492be5eb76ea9a931e8d3c">
  <xsd:schema xmlns:xsd="http://www.w3.org/2001/XMLSchema" xmlns:xs="http://www.w3.org/2001/XMLSchema" xmlns:p="http://schemas.microsoft.com/office/2006/metadata/properties" xmlns:ns1="http://schemas.microsoft.com/sharepoint/v3" xmlns:ns2="AF5A5D14-0176-4AAC-962D-D3FF967E834B" xmlns:ns3="http://schemas.microsoft.com/sharepoint/v3/fields" targetNamespace="http://schemas.microsoft.com/office/2006/metadata/properties" ma:root="true" ma:fieldsID="cfaefc0f10c5c167146a069e7abc1668" ns1:_="" ns2:_="" ns3:_="">
    <xsd:import namespace="http://schemas.microsoft.com/sharepoint/v3"/>
    <xsd:import namespace="AF5A5D14-0176-4AAC-962D-D3FF967E834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fad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Dateityp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Dateityp" ma:hidden="true" ma:internalName="HTML_x0020_File_x0020_Type" ma:readOnly="true">
      <xsd:simpleType>
        <xsd:restriction base="dms:Text"/>
      </xsd:simpleType>
    </xsd:element>
    <xsd:element name="FSObjType" ma:index="11" nillable="true" ma:displayName="Elementtyp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A5D14-0176-4AAC-962D-D3FF967E834B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ransicht vorhanden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rschau vorhanden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ite" ma:internalName="ImageWidth" ma:readOnly="true">
      <xsd:simpleType>
        <xsd:restriction base="dms:Unknown"/>
      </xsd:simpleType>
    </xsd:element>
    <xsd:element name="ImageHeight" ma:index="22" nillable="true" ma:displayName="Höhe" ma:internalName="ImageHeight" ma:readOnly="true">
      <xsd:simpleType>
        <xsd:restriction base="dms:Unknown"/>
      </xsd:simpleType>
    </xsd:element>
    <xsd:element name="ImageCreateDate" ma:index="25" nillable="true" ma:displayName="Bilderstellungsdatum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 ma:index="23" ma:displayName="Kommentare"/>
        <xsd:element name="keywords" minOccurs="0" maxOccurs="1" type="xsd:string" ma:index="14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AF5A5D14-0176-4AAC-962D-D3FF967E834B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050FDB-32E4-43AA-ABED-3FDED2AD8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5A5D14-0176-4AAC-962D-D3FF967E834B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FDB060-D212-4415-BCB0-655CB5C5B82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AF5A5D14-0176-4AAC-962D-D3FF967E834B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6D3EDB-9B24-472D-BCA3-535655CCFB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BerlinSenBJF_powerpoint_4x3_berlintype</Template>
  <TotalTime>0</TotalTime>
  <Words>820</Words>
  <Application>Microsoft Office PowerPoint</Application>
  <PresentationFormat>Bildschirmpräsentation (4:3)</PresentationFormat>
  <Paragraphs>146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Berlin Type Office</vt:lpstr>
      <vt:lpstr>Arial</vt:lpstr>
      <vt:lpstr>Berlin Type</vt:lpstr>
      <vt:lpstr>Wingdings</vt:lpstr>
      <vt:lpstr>Berlin</vt:lpstr>
      <vt:lpstr>Schulpsychologisches und inklusionspädagogisches Beratungs- und Unterstützungszentrum Lichtenberg</vt:lpstr>
      <vt:lpstr>Historie</vt:lpstr>
      <vt:lpstr>Rechtliche Grundlagen</vt:lpstr>
      <vt:lpstr>PowerPoint-Präsentation</vt:lpstr>
      <vt:lpstr>PowerPoint-Präsentation</vt:lpstr>
      <vt:lpstr>PowerPoint-Präsentation</vt:lpstr>
      <vt:lpstr>PowerPoint-Präsentation</vt:lpstr>
      <vt:lpstr>Sprechstunden im SIBUZ 11 Anmeldung: 11sibuz@senbjf.berlin.de oder 030-90249 und Durchwahl</vt:lpstr>
      <vt:lpstr>Weiterführende Informationen</vt:lpstr>
      <vt:lpstr>Kontakt</vt:lpstr>
      <vt:lpstr>Vielen Dank.</vt:lpstr>
    </vt:vector>
  </TitlesOfParts>
  <Company>SenBJF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BERLIN TYPE BOLD 32 PT</dc:title>
  <dc:creator>Fink, Monika</dc:creator>
  <cp:keywords/>
  <dc:description/>
  <cp:lastModifiedBy>Stehr, Dörte</cp:lastModifiedBy>
  <cp:revision>60</cp:revision>
  <dcterms:created xsi:type="dcterms:W3CDTF">2021-09-20T10:36:48Z</dcterms:created>
  <dcterms:modified xsi:type="dcterms:W3CDTF">2024-04-11T13:59:42Z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0x0101009148F5A04DDD49CBA7127AADA5FB792B00AADE34325A8B49CDA8BB4DB53328F2140098E44C224AD93742AF7EAE5542FB755D</vt:lpwstr>
  </property>
</Properties>
</file>