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330-4B51-4427-A408-E1D04723E955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6DAB-E060-41FF-8EAC-9824A1F7C9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98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330-4B51-4427-A408-E1D04723E955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6DAB-E060-41FF-8EAC-9824A1F7C9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082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330-4B51-4427-A408-E1D04723E955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6DAB-E060-41FF-8EAC-9824A1F7C9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4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330-4B51-4427-A408-E1D04723E955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6DAB-E060-41FF-8EAC-9824A1F7C9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58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330-4B51-4427-A408-E1D04723E955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6DAB-E060-41FF-8EAC-9824A1F7C9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579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330-4B51-4427-A408-E1D04723E955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6DAB-E060-41FF-8EAC-9824A1F7C9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030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330-4B51-4427-A408-E1D04723E955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6DAB-E060-41FF-8EAC-9824A1F7C9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81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330-4B51-4427-A408-E1D04723E955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6DAB-E060-41FF-8EAC-9824A1F7C9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55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330-4B51-4427-A408-E1D04723E955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6DAB-E060-41FF-8EAC-9824A1F7C9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41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330-4B51-4427-A408-E1D04723E955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6DAB-E060-41FF-8EAC-9824A1F7C9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40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330-4B51-4427-A408-E1D04723E955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6DAB-E060-41FF-8EAC-9824A1F7C9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80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A3330-4B51-4427-A408-E1D04723E955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56DAB-E060-41FF-8EAC-9824A1F7C9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17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33" y="201706"/>
            <a:ext cx="11266042" cy="3385874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287" y="2873480"/>
            <a:ext cx="3276884" cy="3612193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716" y="3877997"/>
            <a:ext cx="3775037" cy="197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539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2" y="1001819"/>
            <a:ext cx="11607021" cy="463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631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37560"/>
            <a:ext cx="12141697" cy="615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80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e-DE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6000" b="1" dirty="0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Vielen Dank!</a:t>
            </a:r>
            <a:endParaRPr lang="de-DE" sz="6000" b="1" dirty="0">
              <a:solidFill>
                <a:srgbClr val="00B05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0" name="Inhaltsplatzhalter 1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89" y="190954"/>
            <a:ext cx="4604244" cy="6473071"/>
          </a:xfr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839" y="3990564"/>
            <a:ext cx="2722733" cy="853555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071" y="4844119"/>
            <a:ext cx="3658404" cy="78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678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Breitbild</PresentationFormat>
  <Paragraphs>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Office</vt:lpstr>
      <vt:lpstr>PowerPoint-Präsentation</vt:lpstr>
      <vt:lpstr>PowerPoint-Präsentation</vt:lpstr>
      <vt:lpstr>PowerPoint-Präsentation</vt:lpstr>
      <vt:lpstr> Vielen Dank!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Johanna Riska</dc:creator>
  <cp:lastModifiedBy>Johanna Riska</cp:lastModifiedBy>
  <cp:revision>3</cp:revision>
  <dcterms:created xsi:type="dcterms:W3CDTF">2023-06-05T11:58:14Z</dcterms:created>
  <dcterms:modified xsi:type="dcterms:W3CDTF">2023-06-05T12:13:45Z</dcterms:modified>
</cp:coreProperties>
</file>